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.xml" ContentType="application/vnd.openxmlformats-officedocument.themeOverr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97" r:id="rId1"/>
  </p:sldMasterIdLst>
  <p:sldIdLst>
    <p:sldId id="256" r:id="rId2"/>
    <p:sldId id="278" r:id="rId3"/>
    <p:sldId id="295" r:id="rId4"/>
    <p:sldId id="273" r:id="rId5"/>
    <p:sldId id="284" r:id="rId6"/>
    <p:sldId id="293" r:id="rId7"/>
    <p:sldId id="294" r:id="rId8"/>
    <p:sldId id="290" r:id="rId9"/>
    <p:sldId id="292" r:id="rId10"/>
    <p:sldId id="271" r:id="rId11"/>
    <p:sldId id="310" r:id="rId12"/>
    <p:sldId id="303" r:id="rId13"/>
    <p:sldId id="304" r:id="rId14"/>
    <p:sldId id="307" r:id="rId15"/>
    <p:sldId id="305" r:id="rId16"/>
    <p:sldId id="315" r:id="rId17"/>
    <p:sldId id="309" r:id="rId18"/>
    <p:sldId id="296" r:id="rId19"/>
    <p:sldId id="297" r:id="rId20"/>
    <p:sldId id="299" r:id="rId21"/>
    <p:sldId id="300" r:id="rId22"/>
    <p:sldId id="301" r:id="rId23"/>
    <p:sldId id="313" r:id="rId24"/>
    <p:sldId id="312" r:id="rId25"/>
    <p:sldId id="31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942CCA-8C71-4A4A-A8CA-969A3D682C30}" v="1668" dt="2020-12-08T22:36:32.330"/>
    <p1510:client id="{6D51D7FF-2A87-EFA1-7FBB-261127752794}" v="1751" dt="2020-12-09T17:21:46.762"/>
    <p1510:client id="{6D6A8EF3-AB2F-AF4C-84B9-456457881A69}" v="7" dt="2020-12-09T21:56:49.506"/>
    <p1510:client id="{942E8C8D-669C-493E-518F-FF949386D0F6}" v="135" dt="2020-12-09T19:14:29.597"/>
    <p1510:client id="{E5260E17-EBF7-DA42-2645-7F0881070CA4}" v="6" dt="2020-12-09T22:31:57.4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12"/>
    <p:restoredTop sz="95859"/>
  </p:normalViewPr>
  <p:slideViewPr>
    <p:cSldViewPr snapToGrid="0" snapToObjects="1">
      <p:cViewPr varScale="1">
        <p:scale>
          <a:sx n="128" d="100"/>
          <a:sy n="128" d="100"/>
        </p:scale>
        <p:origin x="9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os De Los Angeles" userId="S::cdelosan@syr.edu::fa97a356-b9ba-422f-8378-2424c360febf" providerId="AD" clId="Web-{942E8C8D-669C-493E-518F-FF949386D0F6}"/>
    <pc:docChg chg="modSld">
      <pc:chgData name="Carlos De Los Angeles" userId="S::cdelosan@syr.edu::fa97a356-b9ba-422f-8378-2424c360febf" providerId="AD" clId="Web-{942E8C8D-669C-493E-518F-FF949386D0F6}" dt="2020-12-09T19:14:29.597" v="134" actId="20577"/>
      <pc:docMkLst>
        <pc:docMk/>
      </pc:docMkLst>
      <pc:sldChg chg="modSp">
        <pc:chgData name="Carlos De Los Angeles" userId="S::cdelosan@syr.edu::fa97a356-b9ba-422f-8378-2424c360febf" providerId="AD" clId="Web-{942E8C8D-669C-493E-518F-FF949386D0F6}" dt="2020-12-09T19:14:29.597" v="133" actId="20577"/>
        <pc:sldMkLst>
          <pc:docMk/>
          <pc:sldMk cId="2557647715" sldId="296"/>
        </pc:sldMkLst>
        <pc:spChg chg="mod">
          <ac:chgData name="Carlos De Los Angeles" userId="S::cdelosan@syr.edu::fa97a356-b9ba-422f-8378-2424c360febf" providerId="AD" clId="Web-{942E8C8D-669C-493E-518F-FF949386D0F6}" dt="2020-12-09T19:14:29.597" v="133" actId="20577"/>
          <ac:spMkLst>
            <pc:docMk/>
            <pc:sldMk cId="2557647715" sldId="296"/>
            <ac:spMk id="3" creationId="{E41B7D97-4EEB-4F51-AFEA-18FE3BCD164B}"/>
          </ac:spMkLst>
        </pc:spChg>
      </pc:sldChg>
    </pc:docChg>
  </pc:docChgLst>
  <pc:docChgLst>
    <pc:chgData name="Carlos De Los Angeles" userId="S::cdelosan@syr.edu::fa97a356-b9ba-422f-8378-2424c360febf" providerId="AD" clId="Web-{6D51D7FF-2A87-EFA1-7FBB-261127752794}"/>
    <pc:docChg chg="addSld delSld modSld sldOrd">
      <pc:chgData name="Carlos De Los Angeles" userId="S::cdelosan@syr.edu::fa97a356-b9ba-422f-8378-2424c360febf" providerId="AD" clId="Web-{6D51D7FF-2A87-EFA1-7FBB-261127752794}" dt="2020-12-09T17:21:45.012" v="1743" actId="20577"/>
      <pc:docMkLst>
        <pc:docMk/>
      </pc:docMkLst>
      <pc:sldChg chg="addSp delSp modSp">
        <pc:chgData name="Carlos De Los Angeles" userId="S::cdelosan@syr.edu::fa97a356-b9ba-422f-8378-2424c360febf" providerId="AD" clId="Web-{6D51D7FF-2A87-EFA1-7FBB-261127752794}" dt="2020-12-09T16:45:51.519" v="2" actId="1076"/>
        <pc:sldMkLst>
          <pc:docMk/>
          <pc:sldMk cId="754672502" sldId="295"/>
        </pc:sldMkLst>
        <pc:spChg chg="add del mod">
          <ac:chgData name="Carlos De Los Angeles" userId="S::cdelosan@syr.edu::fa97a356-b9ba-422f-8378-2424c360febf" providerId="AD" clId="Web-{6D51D7FF-2A87-EFA1-7FBB-261127752794}" dt="2020-12-09T16:45:35.628" v="1"/>
          <ac:spMkLst>
            <pc:docMk/>
            <pc:sldMk cId="754672502" sldId="295"/>
            <ac:spMk id="4" creationId="{CDF3B5EA-8DA5-4E5A-88EB-050C475ADF21}"/>
          </ac:spMkLst>
        </pc:spChg>
        <pc:picChg chg="add mod ord">
          <ac:chgData name="Carlos De Los Angeles" userId="S::cdelosan@syr.edu::fa97a356-b9ba-422f-8378-2424c360febf" providerId="AD" clId="Web-{6D51D7FF-2A87-EFA1-7FBB-261127752794}" dt="2020-12-09T16:45:51.519" v="2" actId="1076"/>
          <ac:picMkLst>
            <pc:docMk/>
            <pc:sldMk cId="754672502" sldId="295"/>
            <ac:picMk id="6" creationId="{08EF8C31-800F-4982-8817-3C47F077D2A8}"/>
          </ac:picMkLst>
        </pc:picChg>
        <pc:picChg chg="del">
          <ac:chgData name="Carlos De Los Angeles" userId="S::cdelosan@syr.edu::fa97a356-b9ba-422f-8378-2424c360febf" providerId="AD" clId="Web-{6D51D7FF-2A87-EFA1-7FBB-261127752794}" dt="2020-12-09T16:45:31.268" v="0"/>
          <ac:picMkLst>
            <pc:docMk/>
            <pc:sldMk cId="754672502" sldId="295"/>
            <ac:picMk id="19" creationId="{8D6D90EB-6291-4019-8BEC-0FCDF205ACC7}"/>
          </ac:picMkLst>
        </pc:picChg>
      </pc:sldChg>
      <pc:sldChg chg="modSp new del ord">
        <pc:chgData name="Carlos De Los Angeles" userId="S::cdelosan@syr.edu::fa97a356-b9ba-422f-8378-2424c360febf" providerId="AD" clId="Web-{6D51D7FF-2A87-EFA1-7FBB-261127752794}" dt="2020-12-09T16:47:31.225" v="28"/>
        <pc:sldMkLst>
          <pc:docMk/>
          <pc:sldMk cId="942861991" sldId="311"/>
        </pc:sldMkLst>
        <pc:spChg chg="mod">
          <ac:chgData name="Carlos De Los Angeles" userId="S::cdelosan@syr.edu::fa97a356-b9ba-422f-8378-2424c360febf" providerId="AD" clId="Web-{6D51D7FF-2A87-EFA1-7FBB-261127752794}" dt="2020-12-09T16:46:55.365" v="18" actId="20577"/>
          <ac:spMkLst>
            <pc:docMk/>
            <pc:sldMk cId="942861991" sldId="311"/>
            <ac:spMk id="2" creationId="{3FBF8B65-8824-4BE8-9B76-ACC9BF1440AF}"/>
          </ac:spMkLst>
        </pc:spChg>
        <pc:spChg chg="mod">
          <ac:chgData name="Carlos De Los Angeles" userId="S::cdelosan@syr.edu::fa97a356-b9ba-422f-8378-2424c360febf" providerId="AD" clId="Web-{6D51D7FF-2A87-EFA1-7FBB-261127752794}" dt="2020-12-09T16:47:05.537" v="23" actId="20577"/>
          <ac:spMkLst>
            <pc:docMk/>
            <pc:sldMk cId="942861991" sldId="311"/>
            <ac:spMk id="3" creationId="{67236057-29BB-4278-82F4-6429E7A530CF}"/>
          </ac:spMkLst>
        </pc:spChg>
      </pc:sldChg>
      <pc:sldChg chg="modSp add ord replId">
        <pc:chgData name="Carlos De Los Angeles" userId="S::cdelosan@syr.edu::fa97a356-b9ba-422f-8378-2424c360febf" providerId="AD" clId="Web-{6D51D7FF-2A87-EFA1-7FBB-261127752794}" dt="2020-12-09T17:02:56.990" v="603" actId="20577"/>
        <pc:sldMkLst>
          <pc:docMk/>
          <pc:sldMk cId="3601381993" sldId="312"/>
        </pc:sldMkLst>
        <pc:spChg chg="mod">
          <ac:chgData name="Carlos De Los Angeles" userId="S::cdelosan@syr.edu::fa97a356-b9ba-422f-8378-2424c360febf" providerId="AD" clId="Web-{6D51D7FF-2A87-EFA1-7FBB-261127752794}" dt="2020-12-09T16:47:37.804" v="41" actId="20577"/>
          <ac:spMkLst>
            <pc:docMk/>
            <pc:sldMk cId="3601381993" sldId="312"/>
            <ac:spMk id="2" creationId="{E5F968C3-5129-A145-9C5E-04821FA124E6}"/>
          </ac:spMkLst>
        </pc:spChg>
        <pc:spChg chg="mod">
          <ac:chgData name="Carlos De Los Angeles" userId="S::cdelosan@syr.edu::fa97a356-b9ba-422f-8378-2424c360febf" providerId="AD" clId="Web-{6D51D7FF-2A87-EFA1-7FBB-261127752794}" dt="2020-12-09T17:02:56.990" v="603" actId="20577"/>
          <ac:spMkLst>
            <pc:docMk/>
            <pc:sldMk cId="3601381993" sldId="312"/>
            <ac:spMk id="5" creationId="{BA8BA90A-350A-4490-B233-E063044D4982}"/>
          </ac:spMkLst>
        </pc:spChg>
      </pc:sldChg>
      <pc:sldChg chg="new del">
        <pc:chgData name="Carlos De Los Angeles" userId="S::cdelosan@syr.edu::fa97a356-b9ba-422f-8378-2424c360febf" providerId="AD" clId="Web-{6D51D7FF-2A87-EFA1-7FBB-261127752794}" dt="2020-12-09T17:03:53.805" v="606"/>
        <pc:sldMkLst>
          <pc:docMk/>
          <pc:sldMk cId="72672732" sldId="313"/>
        </pc:sldMkLst>
      </pc:sldChg>
      <pc:sldChg chg="addSp delSp modSp add replId">
        <pc:chgData name="Carlos De Los Angeles" userId="S::cdelosan@syr.edu::fa97a356-b9ba-422f-8378-2424c360febf" providerId="AD" clId="Web-{6D51D7FF-2A87-EFA1-7FBB-261127752794}" dt="2020-12-09T17:08:10.594" v="825"/>
        <pc:sldMkLst>
          <pc:docMk/>
          <pc:sldMk cId="1302713755" sldId="313"/>
        </pc:sldMkLst>
        <pc:spChg chg="mod">
          <ac:chgData name="Carlos De Los Angeles" userId="S::cdelosan@syr.edu::fa97a356-b9ba-422f-8378-2424c360febf" providerId="AD" clId="Web-{6D51D7FF-2A87-EFA1-7FBB-261127752794}" dt="2020-12-09T17:08:10.594" v="825"/>
          <ac:spMkLst>
            <pc:docMk/>
            <pc:sldMk cId="1302713755" sldId="313"/>
            <ac:spMk id="2" creationId="{0D4EFC68-E0C5-40F2-A56F-0F4A69C8E877}"/>
          </ac:spMkLst>
        </pc:spChg>
        <pc:spChg chg="del">
          <ac:chgData name="Carlos De Los Angeles" userId="S::cdelosan@syr.edu::fa97a356-b9ba-422f-8378-2424c360febf" providerId="AD" clId="Web-{6D51D7FF-2A87-EFA1-7FBB-261127752794}" dt="2020-12-09T17:08:10.594" v="825"/>
          <ac:spMkLst>
            <pc:docMk/>
            <pc:sldMk cId="1302713755" sldId="313"/>
            <ac:spMk id="9" creationId="{2E442304-DDBD-4F7B-8017-36BCC863FB40}"/>
          </ac:spMkLst>
        </pc:spChg>
        <pc:spChg chg="del">
          <ac:chgData name="Carlos De Los Angeles" userId="S::cdelosan@syr.edu::fa97a356-b9ba-422f-8378-2424c360febf" providerId="AD" clId="Web-{6D51D7FF-2A87-EFA1-7FBB-261127752794}" dt="2020-12-09T17:08:10.594" v="825"/>
          <ac:spMkLst>
            <pc:docMk/>
            <pc:sldMk cId="1302713755" sldId="313"/>
            <ac:spMk id="11" creationId="{5E107275-3853-46FD-A241-DE4355A42675}"/>
          </ac:spMkLst>
        </pc:spChg>
        <pc:spChg chg="add">
          <ac:chgData name="Carlos De Los Angeles" userId="S::cdelosan@syr.edu::fa97a356-b9ba-422f-8378-2424c360febf" providerId="AD" clId="Web-{6D51D7FF-2A87-EFA1-7FBB-261127752794}" dt="2020-12-09T17:08:10.594" v="825"/>
          <ac:spMkLst>
            <pc:docMk/>
            <pc:sldMk cId="1302713755" sldId="313"/>
            <ac:spMk id="16" creationId="{D55CD764-972B-4CA5-A885-53E55C63E174}"/>
          </ac:spMkLst>
        </pc:spChg>
        <pc:spChg chg="add">
          <ac:chgData name="Carlos De Los Angeles" userId="S::cdelosan@syr.edu::fa97a356-b9ba-422f-8378-2424c360febf" providerId="AD" clId="Web-{6D51D7FF-2A87-EFA1-7FBB-261127752794}" dt="2020-12-09T17:08:10.594" v="825"/>
          <ac:spMkLst>
            <pc:docMk/>
            <pc:sldMk cId="1302713755" sldId="313"/>
            <ac:spMk id="18" creationId="{34165AB3-7006-4430-BCE3-25476BE13322}"/>
          </ac:spMkLst>
        </pc:spChg>
        <pc:spChg chg="add">
          <ac:chgData name="Carlos De Los Angeles" userId="S::cdelosan@syr.edu::fa97a356-b9ba-422f-8378-2424c360febf" providerId="AD" clId="Web-{6D51D7FF-2A87-EFA1-7FBB-261127752794}" dt="2020-12-09T17:08:10.594" v="825"/>
          <ac:spMkLst>
            <pc:docMk/>
            <pc:sldMk cId="1302713755" sldId="313"/>
            <ac:spMk id="42" creationId="{E3E51905-F374-4E1A-97CF-B741584B74D5}"/>
          </ac:spMkLst>
        </pc:spChg>
        <pc:grpChg chg="add">
          <ac:chgData name="Carlos De Los Angeles" userId="S::cdelosan@syr.edu::fa97a356-b9ba-422f-8378-2424c360febf" providerId="AD" clId="Web-{6D51D7FF-2A87-EFA1-7FBB-261127752794}" dt="2020-12-09T17:08:10.594" v="825"/>
          <ac:grpSpMkLst>
            <pc:docMk/>
            <pc:sldMk cId="1302713755" sldId="313"/>
            <ac:grpSpMk id="20" creationId="{11999B20-6058-4C55-882E-A1FB050B69DD}"/>
          </ac:grpSpMkLst>
        </pc:grpChg>
        <pc:graphicFrameChg chg="mod modGraphic">
          <ac:chgData name="Carlos De Los Angeles" userId="S::cdelosan@syr.edu::fa97a356-b9ba-422f-8378-2424c360febf" providerId="AD" clId="Web-{6D51D7FF-2A87-EFA1-7FBB-261127752794}" dt="2020-12-09T17:08:10.594" v="825"/>
          <ac:graphicFrameMkLst>
            <pc:docMk/>
            <pc:sldMk cId="1302713755" sldId="313"/>
            <ac:graphicFrameMk id="5" creationId="{09E1F6B0-F749-4716-A2DA-3DE6E5389C5C}"/>
          </ac:graphicFrameMkLst>
        </pc:graphicFrameChg>
      </pc:sldChg>
      <pc:sldChg chg="modSp new del">
        <pc:chgData name="Carlos De Los Angeles" userId="S::cdelosan@syr.edu::fa97a356-b9ba-422f-8378-2424c360febf" providerId="AD" clId="Web-{6D51D7FF-2A87-EFA1-7FBB-261127752794}" dt="2020-12-09T17:04:36.009" v="610"/>
        <pc:sldMkLst>
          <pc:docMk/>
          <pc:sldMk cId="1629243774" sldId="313"/>
        </pc:sldMkLst>
        <pc:spChg chg="mod">
          <ac:chgData name="Carlos De Los Angeles" userId="S::cdelosan@syr.edu::fa97a356-b9ba-422f-8378-2424c360febf" providerId="AD" clId="Web-{6D51D7FF-2A87-EFA1-7FBB-261127752794}" dt="2020-12-09T17:03:54.289" v="608" actId="20577"/>
          <ac:spMkLst>
            <pc:docMk/>
            <pc:sldMk cId="1629243774" sldId="313"/>
            <ac:spMk id="2" creationId="{C92F47DE-5273-4C4D-9DF3-3C57B35817CD}"/>
          </ac:spMkLst>
        </pc:spChg>
      </pc:sldChg>
      <pc:sldChg chg="add del replId">
        <pc:chgData name="Carlos De Los Angeles" userId="S::cdelosan@syr.edu::fa97a356-b9ba-422f-8378-2424c360febf" providerId="AD" clId="Web-{6D51D7FF-2A87-EFA1-7FBB-261127752794}" dt="2020-12-09T17:04:41.447" v="612"/>
        <pc:sldMkLst>
          <pc:docMk/>
          <pc:sldMk cId="3552966498" sldId="313"/>
        </pc:sldMkLst>
      </pc:sldChg>
      <pc:sldChg chg="addSp modSp new mod setBg">
        <pc:chgData name="Carlos De Los Angeles" userId="S::cdelosan@syr.edu::fa97a356-b9ba-422f-8378-2424c360febf" providerId="AD" clId="Web-{6D51D7FF-2A87-EFA1-7FBB-261127752794}" dt="2020-12-09T17:21:42.590" v="1741" actId="20577"/>
        <pc:sldMkLst>
          <pc:docMk/>
          <pc:sldMk cId="1548899979" sldId="314"/>
        </pc:sldMkLst>
        <pc:spChg chg="mod">
          <ac:chgData name="Carlos De Los Angeles" userId="S::cdelosan@syr.edu::fa97a356-b9ba-422f-8378-2424c360febf" providerId="AD" clId="Web-{6D51D7FF-2A87-EFA1-7FBB-261127752794}" dt="2020-12-09T17:19:47.445" v="1642"/>
          <ac:spMkLst>
            <pc:docMk/>
            <pc:sldMk cId="1548899979" sldId="314"/>
            <ac:spMk id="2" creationId="{A7719BD1-C76D-43DE-B69C-F8E70809E772}"/>
          </ac:spMkLst>
        </pc:spChg>
        <pc:spChg chg="mod">
          <ac:chgData name="Carlos De Los Angeles" userId="S::cdelosan@syr.edu::fa97a356-b9ba-422f-8378-2424c360febf" providerId="AD" clId="Web-{6D51D7FF-2A87-EFA1-7FBB-261127752794}" dt="2020-12-09T17:21:42.590" v="1741" actId="20577"/>
          <ac:spMkLst>
            <pc:docMk/>
            <pc:sldMk cId="1548899979" sldId="314"/>
            <ac:spMk id="3" creationId="{F77451C6-99FF-4E80-9117-9350CA176E95}"/>
          </ac:spMkLst>
        </pc:spChg>
        <pc:spChg chg="add">
          <ac:chgData name="Carlos De Los Angeles" userId="S::cdelosan@syr.edu::fa97a356-b9ba-422f-8378-2424c360febf" providerId="AD" clId="Web-{6D51D7FF-2A87-EFA1-7FBB-261127752794}" dt="2020-12-09T17:19:47.445" v="1642"/>
          <ac:spMkLst>
            <pc:docMk/>
            <pc:sldMk cId="1548899979" sldId="314"/>
            <ac:spMk id="8" creationId="{907EF6B7-1338-4443-8C46-6A318D952DFD}"/>
          </ac:spMkLst>
        </pc:spChg>
        <pc:spChg chg="add">
          <ac:chgData name="Carlos De Los Angeles" userId="S::cdelosan@syr.edu::fa97a356-b9ba-422f-8378-2424c360febf" providerId="AD" clId="Web-{6D51D7FF-2A87-EFA1-7FBB-261127752794}" dt="2020-12-09T17:19:47.445" v="1642"/>
          <ac:spMkLst>
            <pc:docMk/>
            <pc:sldMk cId="1548899979" sldId="314"/>
            <ac:spMk id="10" creationId="{DAAE4CDD-124C-4DCF-9584-B6033B545DD5}"/>
          </ac:spMkLst>
        </pc:spChg>
        <pc:spChg chg="add">
          <ac:chgData name="Carlos De Los Angeles" userId="S::cdelosan@syr.edu::fa97a356-b9ba-422f-8378-2424c360febf" providerId="AD" clId="Web-{6D51D7FF-2A87-EFA1-7FBB-261127752794}" dt="2020-12-09T17:19:47.445" v="1642"/>
          <ac:spMkLst>
            <pc:docMk/>
            <pc:sldMk cId="1548899979" sldId="314"/>
            <ac:spMk id="12" creationId="{081E4A58-353D-44AE-B2FC-2A74E2E400F7}"/>
          </ac:spMkLst>
        </pc:spChg>
      </pc:sldChg>
    </pc:docChg>
  </pc:docChgLst>
  <pc:docChgLst>
    <pc:chgData name="Prasad Kulkarni" userId="3a6de479-a25b-4ddf-be70-67b95400f7d5" providerId="ADAL" clId="{6D6A8EF3-AB2F-AF4C-84B9-456457881A69}"/>
    <pc:docChg chg="undo redo custSel mod addSld delSld modSld sldOrd">
      <pc:chgData name="Prasad Kulkarni" userId="3a6de479-a25b-4ddf-be70-67b95400f7d5" providerId="ADAL" clId="{6D6A8EF3-AB2F-AF4C-84B9-456457881A69}" dt="2020-12-09T21:57:12.371" v="90" actId="26606"/>
      <pc:docMkLst>
        <pc:docMk/>
      </pc:docMkLst>
      <pc:sldChg chg="addSp delSp modSp mod setBg modAnim">
        <pc:chgData name="Prasad Kulkarni" userId="3a6de479-a25b-4ddf-be70-67b95400f7d5" providerId="ADAL" clId="{6D6A8EF3-AB2F-AF4C-84B9-456457881A69}" dt="2020-12-09T21:57:12.371" v="90" actId="26606"/>
        <pc:sldMkLst>
          <pc:docMk/>
          <pc:sldMk cId="2946010719" sldId="301"/>
        </pc:sldMkLst>
        <pc:spChg chg="mod">
          <ac:chgData name="Prasad Kulkarni" userId="3a6de479-a25b-4ddf-be70-67b95400f7d5" providerId="ADAL" clId="{6D6A8EF3-AB2F-AF4C-84B9-456457881A69}" dt="2020-12-09T21:57:12.371" v="90" actId="26606"/>
          <ac:spMkLst>
            <pc:docMk/>
            <pc:sldMk cId="2946010719" sldId="301"/>
            <ac:spMk id="2" creationId="{199F54C2-BCD2-44B1-B774-EB65BC8450D5}"/>
          </ac:spMkLst>
        </pc:spChg>
        <pc:spChg chg="del">
          <ac:chgData name="Prasad Kulkarni" userId="3a6de479-a25b-4ddf-be70-67b95400f7d5" providerId="ADAL" clId="{6D6A8EF3-AB2F-AF4C-84B9-456457881A69}" dt="2020-12-09T21:56:30.211" v="82" actId="478"/>
          <ac:spMkLst>
            <pc:docMk/>
            <pc:sldMk cId="2946010719" sldId="301"/>
            <ac:spMk id="3" creationId="{3E201F91-41FA-4513-AE5A-ED038B7F9A29}"/>
          </ac:spMkLst>
        </pc:spChg>
        <pc:spChg chg="add del">
          <ac:chgData name="Prasad Kulkarni" userId="3a6de479-a25b-4ddf-be70-67b95400f7d5" providerId="ADAL" clId="{6D6A8EF3-AB2F-AF4C-84B9-456457881A69}" dt="2020-12-09T21:57:05.046" v="85" actId="26606"/>
          <ac:spMkLst>
            <pc:docMk/>
            <pc:sldMk cId="2946010719" sldId="301"/>
            <ac:spMk id="9" creationId="{017517EF-BD4D-4055-BDB4-A322C53568AD}"/>
          </ac:spMkLst>
        </pc:spChg>
        <pc:spChg chg="add del">
          <ac:chgData name="Prasad Kulkarni" userId="3a6de479-a25b-4ddf-be70-67b95400f7d5" providerId="ADAL" clId="{6D6A8EF3-AB2F-AF4C-84B9-456457881A69}" dt="2020-12-09T21:57:05.046" v="85" actId="26606"/>
          <ac:spMkLst>
            <pc:docMk/>
            <pc:sldMk cId="2946010719" sldId="301"/>
            <ac:spMk id="11" creationId="{0ADDB668-2CA4-4D2B-9C34-3487CA330BA8}"/>
          </ac:spMkLst>
        </pc:spChg>
        <pc:spChg chg="add del">
          <ac:chgData name="Prasad Kulkarni" userId="3a6de479-a25b-4ddf-be70-67b95400f7d5" providerId="ADAL" clId="{6D6A8EF3-AB2F-AF4C-84B9-456457881A69}" dt="2020-12-09T21:57:05.046" v="85" actId="26606"/>
          <ac:spMkLst>
            <pc:docMk/>
            <pc:sldMk cId="2946010719" sldId="301"/>
            <ac:spMk id="13" creationId="{2568BC19-F052-4108-93E1-6A3D1DEC072F}"/>
          </ac:spMkLst>
        </pc:spChg>
        <pc:spChg chg="add del">
          <ac:chgData name="Prasad Kulkarni" userId="3a6de479-a25b-4ddf-be70-67b95400f7d5" providerId="ADAL" clId="{6D6A8EF3-AB2F-AF4C-84B9-456457881A69}" dt="2020-12-09T21:57:05.046" v="85" actId="26606"/>
          <ac:spMkLst>
            <pc:docMk/>
            <pc:sldMk cId="2946010719" sldId="301"/>
            <ac:spMk id="15" creationId="{D5FD337D-4D6B-4C8B-B6F5-121097E09881}"/>
          </ac:spMkLst>
        </pc:spChg>
        <pc:spChg chg="add del">
          <ac:chgData name="Prasad Kulkarni" userId="3a6de479-a25b-4ddf-be70-67b95400f7d5" providerId="ADAL" clId="{6D6A8EF3-AB2F-AF4C-84B9-456457881A69}" dt="2020-12-09T21:57:09.444" v="87" actId="26606"/>
          <ac:spMkLst>
            <pc:docMk/>
            <pc:sldMk cId="2946010719" sldId="301"/>
            <ac:spMk id="17" creationId="{A4AC5506-6312-4701-8D3C-40187889A947}"/>
          </ac:spMkLst>
        </pc:spChg>
        <pc:spChg chg="add del">
          <ac:chgData name="Prasad Kulkarni" userId="3a6de479-a25b-4ddf-be70-67b95400f7d5" providerId="ADAL" clId="{6D6A8EF3-AB2F-AF4C-84B9-456457881A69}" dt="2020-12-09T21:57:12.358" v="89" actId="26606"/>
          <ac:spMkLst>
            <pc:docMk/>
            <pc:sldMk cId="2946010719" sldId="301"/>
            <ac:spMk id="19" creationId="{D4771268-CB57-404A-9271-370EB28F6090}"/>
          </ac:spMkLst>
        </pc:spChg>
        <pc:spChg chg="add">
          <ac:chgData name="Prasad Kulkarni" userId="3a6de479-a25b-4ddf-be70-67b95400f7d5" providerId="ADAL" clId="{6D6A8EF3-AB2F-AF4C-84B9-456457881A69}" dt="2020-12-09T21:57:12.371" v="90" actId="26606"/>
          <ac:spMkLst>
            <pc:docMk/>
            <pc:sldMk cId="2946010719" sldId="301"/>
            <ac:spMk id="21" creationId="{A4AC5506-6312-4701-8D3C-40187889A947}"/>
          </ac:spMkLst>
        </pc:spChg>
        <pc:picChg chg="add mod">
          <ac:chgData name="Prasad Kulkarni" userId="3a6de479-a25b-4ddf-be70-67b95400f7d5" providerId="ADAL" clId="{6D6A8EF3-AB2F-AF4C-84B9-456457881A69}" dt="2020-12-09T21:57:12.371" v="90" actId="26606"/>
          <ac:picMkLst>
            <pc:docMk/>
            <pc:sldMk cId="2946010719" sldId="301"/>
            <ac:picMk id="4" creationId="{54525E1E-3E2E-F042-802F-034CC495D093}"/>
          </ac:picMkLst>
        </pc:picChg>
      </pc:sldChg>
      <pc:sldChg chg="addSp delSp modSp mod">
        <pc:chgData name="Prasad Kulkarni" userId="3a6de479-a25b-4ddf-be70-67b95400f7d5" providerId="ADAL" clId="{6D6A8EF3-AB2F-AF4C-84B9-456457881A69}" dt="2020-12-09T21:45:13.517" v="46" actId="14100"/>
        <pc:sldMkLst>
          <pc:docMk/>
          <pc:sldMk cId="2037286482" sldId="304"/>
        </pc:sldMkLst>
        <pc:spChg chg="add mod">
          <ac:chgData name="Prasad Kulkarni" userId="3a6de479-a25b-4ddf-be70-67b95400f7d5" providerId="ADAL" clId="{6D6A8EF3-AB2F-AF4C-84B9-456457881A69}" dt="2020-12-09T21:44:39.744" v="41" actId="14100"/>
          <ac:spMkLst>
            <pc:docMk/>
            <pc:sldMk cId="2037286482" sldId="304"/>
            <ac:spMk id="2" creationId="{5251EFDE-CFC5-7349-8730-EA6DDA31C388}"/>
          </ac:spMkLst>
        </pc:spChg>
        <pc:spChg chg="add del">
          <ac:chgData name="Prasad Kulkarni" userId="3a6de479-a25b-4ddf-be70-67b95400f7d5" providerId="ADAL" clId="{6D6A8EF3-AB2F-AF4C-84B9-456457881A69}" dt="2020-12-09T21:43:34.439" v="32" actId="26606"/>
          <ac:spMkLst>
            <pc:docMk/>
            <pc:sldMk cId="2037286482" sldId="304"/>
            <ac:spMk id="9" creationId="{0D1D8088-559A-46A5-A801-CDF0B9476BED}"/>
          </ac:spMkLst>
        </pc:spChg>
        <pc:spChg chg="add del">
          <ac:chgData name="Prasad Kulkarni" userId="3a6de479-a25b-4ddf-be70-67b95400f7d5" providerId="ADAL" clId="{6D6A8EF3-AB2F-AF4C-84B9-456457881A69}" dt="2020-12-09T21:43:34.439" v="32" actId="26606"/>
          <ac:spMkLst>
            <pc:docMk/>
            <pc:sldMk cId="2037286482" sldId="304"/>
            <ac:spMk id="15" creationId="{3776B14B-F2F4-4825-8DA8-8C7A0F2B3960}"/>
          </ac:spMkLst>
        </pc:spChg>
        <pc:spChg chg="add del">
          <ac:chgData name="Prasad Kulkarni" userId="3a6de479-a25b-4ddf-be70-67b95400f7d5" providerId="ADAL" clId="{6D6A8EF3-AB2F-AF4C-84B9-456457881A69}" dt="2020-12-09T21:42:46.574" v="28" actId="26606"/>
          <ac:spMkLst>
            <pc:docMk/>
            <pc:sldMk cId="2037286482" sldId="304"/>
            <ac:spMk id="17" creationId="{201CC55D-ED54-4C5C-95E6-10947BD1103B}"/>
          </ac:spMkLst>
        </pc:spChg>
        <pc:spChg chg="add del">
          <ac:chgData name="Prasad Kulkarni" userId="3a6de479-a25b-4ddf-be70-67b95400f7d5" providerId="ADAL" clId="{6D6A8EF3-AB2F-AF4C-84B9-456457881A69}" dt="2020-12-09T21:42:46.574" v="28" actId="26606"/>
          <ac:spMkLst>
            <pc:docMk/>
            <pc:sldMk cId="2037286482" sldId="304"/>
            <ac:spMk id="19" creationId="{3873B707-463F-40B0-8227-E8CC6C67EB25}"/>
          </ac:spMkLst>
        </pc:spChg>
        <pc:spChg chg="add del">
          <ac:chgData name="Prasad Kulkarni" userId="3a6de479-a25b-4ddf-be70-67b95400f7d5" providerId="ADAL" clId="{6D6A8EF3-AB2F-AF4C-84B9-456457881A69}" dt="2020-12-09T21:42:06.716" v="20" actId="26606"/>
          <ac:spMkLst>
            <pc:docMk/>
            <pc:sldMk cId="2037286482" sldId="304"/>
            <ac:spMk id="20" creationId="{8CC66E84-2B42-463F-8329-75BA0D52127B}"/>
          </ac:spMkLst>
        </pc:spChg>
        <pc:spChg chg="add del">
          <ac:chgData name="Prasad Kulkarni" userId="3a6de479-a25b-4ddf-be70-67b95400f7d5" providerId="ADAL" clId="{6D6A8EF3-AB2F-AF4C-84B9-456457881A69}" dt="2020-12-09T21:43:34.422" v="31" actId="26606"/>
          <ac:spMkLst>
            <pc:docMk/>
            <pc:sldMk cId="2037286482" sldId="304"/>
            <ac:spMk id="21" creationId="{3756B343-807D-456E-AA26-80E96B75D13B}"/>
          </ac:spMkLst>
        </pc:spChg>
        <pc:spChg chg="add del">
          <ac:chgData name="Prasad Kulkarni" userId="3a6de479-a25b-4ddf-be70-67b95400f7d5" providerId="ADAL" clId="{6D6A8EF3-AB2F-AF4C-84B9-456457881A69}" dt="2020-12-09T21:43:34.422" v="31" actId="26606"/>
          <ac:spMkLst>
            <pc:docMk/>
            <pc:sldMk cId="2037286482" sldId="304"/>
            <ac:spMk id="23" creationId="{08980754-6F4B-43C9-B9BE-127B6BED6586}"/>
          </ac:spMkLst>
        </pc:spChg>
        <pc:spChg chg="add del">
          <ac:chgData name="Prasad Kulkarni" userId="3a6de479-a25b-4ddf-be70-67b95400f7d5" providerId="ADAL" clId="{6D6A8EF3-AB2F-AF4C-84B9-456457881A69}" dt="2020-12-09T21:43:34.422" v="31" actId="26606"/>
          <ac:spMkLst>
            <pc:docMk/>
            <pc:sldMk cId="2037286482" sldId="304"/>
            <ac:spMk id="24" creationId="{2C1BBA94-3F40-40AA-8BB9-E69E25E537C1}"/>
          </ac:spMkLst>
        </pc:spChg>
        <pc:spChg chg="add del">
          <ac:chgData name="Prasad Kulkarni" userId="3a6de479-a25b-4ddf-be70-67b95400f7d5" providerId="ADAL" clId="{6D6A8EF3-AB2F-AF4C-84B9-456457881A69}" dt="2020-12-09T21:43:34.422" v="31" actId="26606"/>
          <ac:spMkLst>
            <pc:docMk/>
            <pc:sldMk cId="2037286482" sldId="304"/>
            <ac:spMk id="25" creationId="{169CC832-2974-4E8D-90ED-3E2941BA7336}"/>
          </ac:spMkLst>
        </pc:spChg>
        <pc:spChg chg="add del">
          <ac:chgData name="Prasad Kulkarni" userId="3a6de479-a25b-4ddf-be70-67b95400f7d5" providerId="ADAL" clId="{6D6A8EF3-AB2F-AF4C-84B9-456457881A69}" dt="2020-12-09T21:42:26.881" v="24" actId="26606"/>
          <ac:spMkLst>
            <pc:docMk/>
            <pc:sldMk cId="2037286482" sldId="304"/>
            <ac:spMk id="26" creationId="{90F533E9-6690-41A8-A372-4C6C622D028D}"/>
          </ac:spMkLst>
        </pc:spChg>
        <pc:spChg chg="add del">
          <ac:chgData name="Prasad Kulkarni" userId="3a6de479-a25b-4ddf-be70-67b95400f7d5" providerId="ADAL" clId="{6D6A8EF3-AB2F-AF4C-84B9-456457881A69}" dt="2020-12-09T21:42:06.716" v="20" actId="26606"/>
          <ac:spMkLst>
            <pc:docMk/>
            <pc:sldMk cId="2037286482" sldId="304"/>
            <ac:spMk id="27" creationId="{19C9EAEA-39D0-4B0E-A0EB-51E7B26740B1}"/>
          </ac:spMkLst>
        </pc:spChg>
        <pc:spChg chg="add del">
          <ac:chgData name="Prasad Kulkarni" userId="3a6de479-a25b-4ddf-be70-67b95400f7d5" providerId="ADAL" clId="{6D6A8EF3-AB2F-AF4C-84B9-456457881A69}" dt="2020-12-09T21:42:46.574" v="28" actId="26606"/>
          <ac:spMkLst>
            <pc:docMk/>
            <pc:sldMk cId="2037286482" sldId="304"/>
            <ac:spMk id="28" creationId="{C13237C8-E62C-4F0D-A318-BD6FB6C2D138}"/>
          </ac:spMkLst>
        </pc:spChg>
        <pc:spChg chg="add del">
          <ac:chgData name="Prasad Kulkarni" userId="3a6de479-a25b-4ddf-be70-67b95400f7d5" providerId="ADAL" clId="{6D6A8EF3-AB2F-AF4C-84B9-456457881A69}" dt="2020-12-09T21:42:06.716" v="20" actId="26606"/>
          <ac:spMkLst>
            <pc:docMk/>
            <pc:sldMk cId="2037286482" sldId="304"/>
            <ac:spMk id="29" creationId="{3873B707-463F-40B0-8227-E8CC6C67EB25}"/>
          </ac:spMkLst>
        </pc:spChg>
        <pc:spChg chg="add del">
          <ac:chgData name="Prasad Kulkarni" userId="3a6de479-a25b-4ddf-be70-67b95400f7d5" providerId="ADAL" clId="{6D6A8EF3-AB2F-AF4C-84B9-456457881A69}" dt="2020-12-09T21:42:46.574" v="28" actId="26606"/>
          <ac:spMkLst>
            <pc:docMk/>
            <pc:sldMk cId="2037286482" sldId="304"/>
            <ac:spMk id="30" creationId="{19C9EAEA-39D0-4B0E-A0EB-51E7B26740B1}"/>
          </ac:spMkLst>
        </pc:spChg>
        <pc:spChg chg="add del">
          <ac:chgData name="Prasad Kulkarni" userId="3a6de479-a25b-4ddf-be70-67b95400f7d5" providerId="ADAL" clId="{6D6A8EF3-AB2F-AF4C-84B9-456457881A69}" dt="2020-12-09T21:42:26.881" v="24" actId="26606"/>
          <ac:spMkLst>
            <pc:docMk/>
            <pc:sldMk cId="2037286482" sldId="304"/>
            <ac:spMk id="31" creationId="{E45B1D5C-0827-4AF0-8186-11FC5A8B8B92}"/>
          </ac:spMkLst>
        </pc:spChg>
        <pc:spChg chg="add del">
          <ac:chgData name="Prasad Kulkarni" userId="3a6de479-a25b-4ddf-be70-67b95400f7d5" providerId="ADAL" clId="{6D6A8EF3-AB2F-AF4C-84B9-456457881A69}" dt="2020-12-09T21:42:26.881" v="24" actId="26606"/>
          <ac:spMkLst>
            <pc:docMk/>
            <pc:sldMk cId="2037286482" sldId="304"/>
            <ac:spMk id="32" creationId="{99413ED5-9ED4-4772-BCE4-2BCAE6B12E35}"/>
          </ac:spMkLst>
        </pc:spChg>
        <pc:spChg chg="add del">
          <ac:chgData name="Prasad Kulkarni" userId="3a6de479-a25b-4ddf-be70-67b95400f7d5" providerId="ADAL" clId="{6D6A8EF3-AB2F-AF4C-84B9-456457881A69}" dt="2020-12-09T21:42:26.881" v="24" actId="26606"/>
          <ac:spMkLst>
            <pc:docMk/>
            <pc:sldMk cId="2037286482" sldId="304"/>
            <ac:spMk id="33" creationId="{04357C93-F0CB-4A1C-8F77-4E9063789819}"/>
          </ac:spMkLst>
        </pc:spChg>
        <pc:spChg chg="add del">
          <ac:chgData name="Prasad Kulkarni" userId="3a6de479-a25b-4ddf-be70-67b95400f7d5" providerId="ADAL" clId="{6D6A8EF3-AB2F-AF4C-84B9-456457881A69}" dt="2020-12-09T21:43:34.422" v="31" actId="26606"/>
          <ac:spMkLst>
            <pc:docMk/>
            <pc:sldMk cId="2037286482" sldId="304"/>
            <ac:spMk id="34" creationId="{55222F96-971A-4F90-B841-6BAB416C7AC1}"/>
          </ac:spMkLst>
        </pc:spChg>
        <pc:spChg chg="add del">
          <ac:chgData name="Prasad Kulkarni" userId="3a6de479-a25b-4ddf-be70-67b95400f7d5" providerId="ADAL" clId="{6D6A8EF3-AB2F-AF4C-84B9-456457881A69}" dt="2020-12-09T21:44:31.850" v="40" actId="26606"/>
          <ac:spMkLst>
            <pc:docMk/>
            <pc:sldMk cId="2037286482" sldId="304"/>
            <ac:spMk id="36" creationId="{201CC55D-ED54-4C5C-95E6-10947BD1103B}"/>
          </ac:spMkLst>
        </pc:spChg>
        <pc:spChg chg="add del">
          <ac:chgData name="Prasad Kulkarni" userId="3a6de479-a25b-4ddf-be70-67b95400f7d5" providerId="ADAL" clId="{6D6A8EF3-AB2F-AF4C-84B9-456457881A69}" dt="2020-12-09T21:44:31.850" v="40" actId="26606"/>
          <ac:spMkLst>
            <pc:docMk/>
            <pc:sldMk cId="2037286482" sldId="304"/>
            <ac:spMk id="40" creationId="{3873B707-463F-40B0-8227-E8CC6C67EB25}"/>
          </ac:spMkLst>
        </pc:spChg>
        <pc:spChg chg="add del">
          <ac:chgData name="Prasad Kulkarni" userId="3a6de479-a25b-4ddf-be70-67b95400f7d5" providerId="ADAL" clId="{6D6A8EF3-AB2F-AF4C-84B9-456457881A69}" dt="2020-12-09T21:44:31.850" v="40" actId="26606"/>
          <ac:spMkLst>
            <pc:docMk/>
            <pc:sldMk cId="2037286482" sldId="304"/>
            <ac:spMk id="41" creationId="{C13237C8-E62C-4F0D-A318-BD6FB6C2D138}"/>
          </ac:spMkLst>
        </pc:spChg>
        <pc:spChg chg="add del">
          <ac:chgData name="Prasad Kulkarni" userId="3a6de479-a25b-4ddf-be70-67b95400f7d5" providerId="ADAL" clId="{6D6A8EF3-AB2F-AF4C-84B9-456457881A69}" dt="2020-12-09T21:44:31.850" v="40" actId="26606"/>
          <ac:spMkLst>
            <pc:docMk/>
            <pc:sldMk cId="2037286482" sldId="304"/>
            <ac:spMk id="42" creationId="{19C9EAEA-39D0-4B0E-A0EB-51E7B26740B1}"/>
          </ac:spMkLst>
        </pc:spChg>
        <pc:spChg chg="add">
          <ac:chgData name="Prasad Kulkarni" userId="3a6de479-a25b-4ddf-be70-67b95400f7d5" providerId="ADAL" clId="{6D6A8EF3-AB2F-AF4C-84B9-456457881A69}" dt="2020-12-09T21:44:31.850" v="40" actId="26606"/>
          <ac:spMkLst>
            <pc:docMk/>
            <pc:sldMk cId="2037286482" sldId="304"/>
            <ac:spMk id="47" creationId="{20D5D19D-0789-4518-B5DC-D47ADF69D25A}"/>
          </ac:spMkLst>
        </pc:spChg>
        <pc:spChg chg="add">
          <ac:chgData name="Prasad Kulkarni" userId="3a6de479-a25b-4ddf-be70-67b95400f7d5" providerId="ADAL" clId="{6D6A8EF3-AB2F-AF4C-84B9-456457881A69}" dt="2020-12-09T21:44:31.850" v="40" actId="26606"/>
          <ac:spMkLst>
            <pc:docMk/>
            <pc:sldMk cId="2037286482" sldId="304"/>
            <ac:spMk id="54" creationId="{B81933D1-5615-42C7-9C0B-4EB7105CCE2D}"/>
          </ac:spMkLst>
        </pc:spChg>
        <pc:spChg chg="add">
          <ac:chgData name="Prasad Kulkarni" userId="3a6de479-a25b-4ddf-be70-67b95400f7d5" providerId="ADAL" clId="{6D6A8EF3-AB2F-AF4C-84B9-456457881A69}" dt="2020-12-09T21:44:31.850" v="40" actId="26606"/>
          <ac:spMkLst>
            <pc:docMk/>
            <pc:sldMk cId="2037286482" sldId="304"/>
            <ac:spMk id="56" creationId="{19C9EAEA-39D0-4B0E-A0EB-51E7B26740B1}"/>
          </ac:spMkLst>
        </pc:spChg>
        <pc:grpChg chg="add del">
          <ac:chgData name="Prasad Kulkarni" userId="3a6de479-a25b-4ddf-be70-67b95400f7d5" providerId="ADAL" clId="{6D6A8EF3-AB2F-AF4C-84B9-456457881A69}" dt="2020-12-09T21:43:34.439" v="32" actId="26606"/>
          <ac:grpSpMkLst>
            <pc:docMk/>
            <pc:sldMk cId="2037286482" sldId="304"/>
            <ac:grpSpMk id="11" creationId="{83E2E96F-17F7-4C8C-BDF1-6BB90A0C1D7F}"/>
          </ac:grpSpMkLst>
        </pc:grpChg>
        <pc:grpChg chg="add del">
          <ac:chgData name="Prasad Kulkarni" userId="3a6de479-a25b-4ddf-be70-67b95400f7d5" providerId="ADAL" clId="{6D6A8EF3-AB2F-AF4C-84B9-456457881A69}" dt="2020-12-09T21:42:46.574" v="28" actId="26606"/>
          <ac:grpSpMkLst>
            <pc:docMk/>
            <pc:sldMk cId="2037286482" sldId="304"/>
            <ac:grpSpMk id="18" creationId="{1DE889C7-FAD6-4397-98E2-05D503484459}"/>
          </ac:grpSpMkLst>
        </pc:grpChg>
        <pc:grpChg chg="add del">
          <ac:chgData name="Prasad Kulkarni" userId="3a6de479-a25b-4ddf-be70-67b95400f7d5" providerId="ADAL" clId="{6D6A8EF3-AB2F-AF4C-84B9-456457881A69}" dt="2020-12-09T21:42:06.716" v="20" actId="26606"/>
          <ac:grpSpMkLst>
            <pc:docMk/>
            <pc:sldMk cId="2037286482" sldId="304"/>
            <ac:grpSpMk id="22" creationId="{032D8612-31EB-44CF-A1D0-14FD4C705424}"/>
          </ac:grpSpMkLst>
        </pc:grpChg>
        <pc:grpChg chg="add del">
          <ac:chgData name="Prasad Kulkarni" userId="3a6de479-a25b-4ddf-be70-67b95400f7d5" providerId="ADAL" clId="{6D6A8EF3-AB2F-AF4C-84B9-456457881A69}" dt="2020-12-09T21:44:31.850" v="40" actId="26606"/>
          <ac:grpSpMkLst>
            <pc:docMk/>
            <pc:sldMk cId="2037286482" sldId="304"/>
            <ac:grpSpMk id="37" creationId="{1DE889C7-FAD6-4397-98E2-05D503484459}"/>
          </ac:grpSpMkLst>
        </pc:grpChg>
        <pc:grpChg chg="add">
          <ac:chgData name="Prasad Kulkarni" userId="3a6de479-a25b-4ddf-be70-67b95400f7d5" providerId="ADAL" clId="{6D6A8EF3-AB2F-AF4C-84B9-456457881A69}" dt="2020-12-09T21:44:31.850" v="40" actId="26606"/>
          <ac:grpSpMkLst>
            <pc:docMk/>
            <pc:sldMk cId="2037286482" sldId="304"/>
            <ac:grpSpMk id="49" creationId="{032D8612-31EB-44CF-A1D0-14FD4C705424}"/>
          </ac:grpSpMkLst>
        </pc:grpChg>
        <pc:picChg chg="del">
          <ac:chgData name="Prasad Kulkarni" userId="3a6de479-a25b-4ddf-be70-67b95400f7d5" providerId="ADAL" clId="{6D6A8EF3-AB2F-AF4C-84B9-456457881A69}" dt="2020-12-09T21:38:58.194" v="0" actId="478"/>
          <ac:picMkLst>
            <pc:docMk/>
            <pc:sldMk cId="2037286482" sldId="304"/>
            <ac:picMk id="4" creationId="{A09C62EF-EA9A-4DED-9122-0D1A4D04016E}"/>
          </ac:picMkLst>
        </pc:picChg>
        <pc:picChg chg="add del mod ord">
          <ac:chgData name="Prasad Kulkarni" userId="3a6de479-a25b-4ddf-be70-67b95400f7d5" providerId="ADAL" clId="{6D6A8EF3-AB2F-AF4C-84B9-456457881A69}" dt="2020-12-09T21:43:38.454" v="33" actId="478"/>
          <ac:picMkLst>
            <pc:docMk/>
            <pc:sldMk cId="2037286482" sldId="304"/>
            <ac:picMk id="8" creationId="{0C7EDEDC-9BE1-BE47-A460-4C57E6687954}"/>
          </ac:picMkLst>
        </pc:picChg>
        <pc:picChg chg="add del mod">
          <ac:chgData name="Prasad Kulkarni" userId="3a6de479-a25b-4ddf-be70-67b95400f7d5" providerId="ADAL" clId="{6D6A8EF3-AB2F-AF4C-84B9-456457881A69}" dt="2020-12-09T21:44:59.174" v="42" actId="478"/>
          <ac:picMkLst>
            <pc:docMk/>
            <pc:sldMk cId="2037286482" sldId="304"/>
            <ac:picMk id="35" creationId="{8ECA3BE1-F4FA-AC4F-9AA6-7A961858C7E2}"/>
          </ac:picMkLst>
        </pc:picChg>
        <pc:picChg chg="add mod">
          <ac:chgData name="Prasad Kulkarni" userId="3a6de479-a25b-4ddf-be70-67b95400f7d5" providerId="ADAL" clId="{6D6A8EF3-AB2F-AF4C-84B9-456457881A69}" dt="2020-12-09T21:45:13.517" v="46" actId="14100"/>
          <ac:picMkLst>
            <pc:docMk/>
            <pc:sldMk cId="2037286482" sldId="304"/>
            <ac:picMk id="43" creationId="{FA8D093F-FAE8-B14B-AC69-EE0BEF385605}"/>
          </ac:picMkLst>
        </pc:picChg>
      </pc:sldChg>
      <pc:sldChg chg="del">
        <pc:chgData name="Prasad Kulkarni" userId="3a6de479-a25b-4ddf-be70-67b95400f7d5" providerId="ADAL" clId="{6D6A8EF3-AB2F-AF4C-84B9-456457881A69}" dt="2020-12-09T21:46:48.796" v="68" actId="2696"/>
        <pc:sldMkLst>
          <pc:docMk/>
          <pc:sldMk cId="3523667966" sldId="306"/>
        </pc:sldMkLst>
      </pc:sldChg>
      <pc:sldChg chg="modSp mod">
        <pc:chgData name="Prasad Kulkarni" userId="3a6de479-a25b-4ddf-be70-67b95400f7d5" providerId="ADAL" clId="{6D6A8EF3-AB2F-AF4C-84B9-456457881A69}" dt="2020-12-09T21:47:16.885" v="81" actId="20577"/>
        <pc:sldMkLst>
          <pc:docMk/>
          <pc:sldMk cId="2317644133" sldId="309"/>
        </pc:sldMkLst>
        <pc:spChg chg="mod">
          <ac:chgData name="Prasad Kulkarni" userId="3a6de479-a25b-4ddf-be70-67b95400f7d5" providerId="ADAL" clId="{6D6A8EF3-AB2F-AF4C-84B9-456457881A69}" dt="2020-12-09T21:47:16.885" v="81" actId="20577"/>
          <ac:spMkLst>
            <pc:docMk/>
            <pc:sldMk cId="2317644133" sldId="309"/>
            <ac:spMk id="2" creationId="{5B1E7494-7F55-41BA-ACA4-1C8A4FEC9BB2}"/>
          </ac:spMkLst>
        </pc:spChg>
      </pc:sldChg>
      <pc:sldChg chg="addSp delSp modSp add mod ord">
        <pc:chgData name="Prasad Kulkarni" userId="3a6de479-a25b-4ddf-be70-67b95400f7d5" providerId="ADAL" clId="{6D6A8EF3-AB2F-AF4C-84B9-456457881A69}" dt="2020-12-09T21:46:33.190" v="67" actId="14100"/>
        <pc:sldMkLst>
          <pc:docMk/>
          <pc:sldMk cId="1607415860" sldId="315"/>
        </pc:sldMkLst>
        <pc:spChg chg="mod">
          <ac:chgData name="Prasad Kulkarni" userId="3a6de479-a25b-4ddf-be70-67b95400f7d5" providerId="ADAL" clId="{6D6A8EF3-AB2F-AF4C-84B9-456457881A69}" dt="2020-12-09T21:45:57.843" v="61" actId="20577"/>
          <ac:spMkLst>
            <pc:docMk/>
            <pc:sldMk cId="1607415860" sldId="315"/>
            <ac:spMk id="2" creationId="{5251EFDE-CFC5-7349-8730-EA6DDA31C388}"/>
          </ac:spMkLst>
        </pc:spChg>
        <pc:picChg chg="add mod">
          <ac:chgData name="Prasad Kulkarni" userId="3a6de479-a25b-4ddf-be70-67b95400f7d5" providerId="ADAL" clId="{6D6A8EF3-AB2F-AF4C-84B9-456457881A69}" dt="2020-12-09T21:46:33.190" v="67" actId="14100"/>
          <ac:picMkLst>
            <pc:docMk/>
            <pc:sldMk cId="1607415860" sldId="315"/>
            <ac:picMk id="11" creationId="{8DF4A656-3287-FD4C-B8E8-DD7ECCFAA861}"/>
          </ac:picMkLst>
        </pc:picChg>
        <pc:picChg chg="del">
          <ac:chgData name="Prasad Kulkarni" userId="3a6de479-a25b-4ddf-be70-67b95400f7d5" providerId="ADAL" clId="{6D6A8EF3-AB2F-AF4C-84B9-456457881A69}" dt="2020-12-09T21:45:44.174" v="49" actId="478"/>
          <ac:picMkLst>
            <pc:docMk/>
            <pc:sldMk cId="1607415860" sldId="315"/>
            <ac:picMk id="43" creationId="{FA8D093F-FAE8-B14B-AC69-EE0BEF385605}"/>
          </ac:picMkLst>
        </pc:picChg>
      </pc:sldChg>
    </pc:docChg>
  </pc:docChgLst>
  <pc:docChgLst>
    <pc:chgData name="Carlos De Los Angeles" userId="S::cdelosan@syr.edu::fa97a356-b9ba-422f-8378-2424c360febf" providerId="AD" clId="Web-{E5260E17-EBF7-DA42-2645-7F0881070CA4}"/>
    <pc:docChg chg="modSld">
      <pc:chgData name="Carlos De Los Angeles" userId="S::cdelosan@syr.edu::fa97a356-b9ba-422f-8378-2424c360febf" providerId="AD" clId="Web-{E5260E17-EBF7-DA42-2645-7F0881070CA4}" dt="2020-12-09T22:31:57.403" v="4" actId="20577"/>
      <pc:docMkLst>
        <pc:docMk/>
      </pc:docMkLst>
      <pc:sldChg chg="modSp">
        <pc:chgData name="Carlos De Los Angeles" userId="S::cdelosan@syr.edu::fa97a356-b9ba-422f-8378-2424c360febf" providerId="AD" clId="Web-{E5260E17-EBF7-DA42-2645-7F0881070CA4}" dt="2020-12-09T22:31:57.403" v="4" actId="20577"/>
        <pc:sldMkLst>
          <pc:docMk/>
          <pc:sldMk cId="833437987" sldId="300"/>
        </pc:sldMkLst>
        <pc:graphicFrameChg chg="modGraphic">
          <ac:chgData name="Carlos De Los Angeles" userId="S::cdelosan@syr.edu::fa97a356-b9ba-422f-8378-2424c360febf" providerId="AD" clId="Web-{E5260E17-EBF7-DA42-2645-7F0881070CA4}" dt="2020-12-09T22:31:57.403" v="4" actId="20577"/>
          <ac:graphicFrameMkLst>
            <pc:docMk/>
            <pc:sldMk cId="833437987" sldId="300"/>
            <ac:graphicFrameMk id="5" creationId="{09E1F6B0-F749-4716-A2DA-3DE6E5389C5C}"/>
          </ac:graphicFrameMkLst>
        </pc:graphicFrameChg>
      </pc:sldChg>
    </pc:docChg>
  </pc:docChgLst>
  <pc:docChgLst>
    <pc:chgData name="Carlos De Los Angeles" userId="S::cdelosan@syr.edu::fa97a356-b9ba-422f-8378-2424c360febf" providerId="AD" clId="Web-{54942CCA-8C71-4A4A-A8CA-969A3D682C30}"/>
    <pc:docChg chg="addSld delSld modSld sldOrd">
      <pc:chgData name="Carlos De Los Angeles" userId="S::cdelosan@syr.edu::fa97a356-b9ba-422f-8378-2424c360febf" providerId="AD" clId="Web-{54942CCA-8C71-4A4A-A8CA-969A3D682C30}" dt="2020-12-08T22:36:32.330" v="1651" actId="20577"/>
      <pc:docMkLst>
        <pc:docMk/>
      </pc:docMkLst>
      <pc:sldChg chg="addSp delSp modSp new mod setBg">
        <pc:chgData name="Carlos De Los Angeles" userId="S::cdelosan@syr.edu::fa97a356-b9ba-422f-8378-2424c360febf" providerId="AD" clId="Web-{54942CCA-8C71-4A4A-A8CA-969A3D682C30}" dt="2020-12-08T22:34:51.734" v="1541" actId="20577"/>
        <pc:sldMkLst>
          <pc:docMk/>
          <pc:sldMk cId="754672502" sldId="295"/>
        </pc:sldMkLst>
        <pc:spChg chg="mod">
          <ac:chgData name="Carlos De Los Angeles" userId="S::cdelosan@syr.edu::fa97a356-b9ba-422f-8378-2424c360febf" providerId="AD" clId="Web-{54942CCA-8C71-4A4A-A8CA-969A3D682C30}" dt="2020-12-08T22:06:34.207" v="735" actId="20577"/>
          <ac:spMkLst>
            <pc:docMk/>
            <pc:sldMk cId="754672502" sldId="295"/>
            <ac:spMk id="2" creationId="{709058EE-4505-4EDA-9BDF-2E3F8E968B5C}"/>
          </ac:spMkLst>
        </pc:spChg>
        <pc:spChg chg="del">
          <ac:chgData name="Carlos De Los Angeles" userId="S::cdelosan@syr.edu::fa97a356-b9ba-422f-8378-2424c360febf" providerId="AD" clId="Web-{54942CCA-8C71-4A4A-A8CA-969A3D682C30}" dt="2020-12-08T21:34:08.081" v="20"/>
          <ac:spMkLst>
            <pc:docMk/>
            <pc:sldMk cId="754672502" sldId="295"/>
            <ac:spMk id="3" creationId="{CADD40AF-AC43-4AD2-8181-E857A827A9F9}"/>
          </ac:spMkLst>
        </pc:spChg>
        <pc:spChg chg="add del mod ord">
          <ac:chgData name="Carlos De Los Angeles" userId="S::cdelosan@syr.edu::fa97a356-b9ba-422f-8378-2424c360febf" providerId="AD" clId="Web-{54942CCA-8C71-4A4A-A8CA-969A3D682C30}" dt="2020-12-08T22:34:51.734" v="1541" actId="20577"/>
          <ac:spMkLst>
            <pc:docMk/>
            <pc:sldMk cId="754672502" sldId="295"/>
            <ac:spMk id="5" creationId="{DF92F4DA-90E0-49BB-A0BC-6EB485A59B2B}"/>
          </ac:spMkLst>
        </pc:spChg>
        <pc:spChg chg="add del mod">
          <ac:chgData name="Carlos De Los Angeles" userId="S::cdelosan@syr.edu::fa97a356-b9ba-422f-8378-2424c360febf" providerId="AD" clId="Web-{54942CCA-8C71-4A4A-A8CA-969A3D682C30}" dt="2020-12-08T21:59:51.525" v="314"/>
          <ac:spMkLst>
            <pc:docMk/>
            <pc:sldMk cId="754672502" sldId="295"/>
            <ac:spMk id="7" creationId="{26A665F5-FA3B-40FD-9C48-282A940F7C42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59:47.041" v="312"/>
          <ac:spMkLst>
            <pc:docMk/>
            <pc:sldMk cId="754672502" sldId="295"/>
            <ac:spMk id="10" creationId="{84ECDE7A-6944-466D-8FFE-149A29BA6BAE}"/>
          </ac:spMkLst>
        </pc:spChg>
        <pc:spChg chg="add del mod">
          <ac:chgData name="Carlos De Los Angeles" userId="S::cdelosan@syr.edu::fa97a356-b9ba-422f-8378-2424c360febf" providerId="AD" clId="Web-{54942CCA-8C71-4A4A-A8CA-969A3D682C30}" dt="2020-12-08T21:59:44.057" v="300"/>
          <ac:spMkLst>
            <pc:docMk/>
            <pc:sldMk cId="754672502" sldId="295"/>
            <ac:spMk id="11" creationId="{58CB5265-3B88-4E4B-8795-8BBC4A2CECC3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59:47.041" v="312"/>
          <ac:spMkLst>
            <pc:docMk/>
            <pc:sldMk cId="754672502" sldId="295"/>
            <ac:spMk id="12" creationId="{B3420082-9415-44EC-802E-C77D71D59C57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59:47.041" v="312"/>
          <ac:spMkLst>
            <pc:docMk/>
            <pc:sldMk cId="754672502" sldId="295"/>
            <ac:spMk id="14" creationId="{55A52C45-1FCB-4636-A80F-2849B8226C01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59:47.041" v="312"/>
          <ac:spMkLst>
            <pc:docMk/>
            <pc:sldMk cId="754672502" sldId="295"/>
            <ac:spMk id="16" creationId="{768EB4DD-3704-43AD-92B3-C4E0C6EA92CB}"/>
          </ac:spMkLst>
        </pc:spChg>
        <pc:spChg chg="add del mod">
          <ac:chgData name="Carlos De Los Angeles" userId="S::cdelosan@syr.edu::fa97a356-b9ba-422f-8378-2424c360febf" providerId="AD" clId="Web-{54942CCA-8C71-4A4A-A8CA-969A3D682C30}" dt="2020-12-08T21:59:40.760" v="297"/>
          <ac:spMkLst>
            <pc:docMk/>
            <pc:sldMk cId="754672502" sldId="295"/>
            <ac:spMk id="17" creationId="{D5264F82-F967-4D7E-B8D7-12AB45709C8E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59:47.041" v="312"/>
          <ac:spMkLst>
            <pc:docMk/>
            <pc:sldMk cId="754672502" sldId="295"/>
            <ac:spMk id="18" creationId="{EBF87945-A001-489F-9D9B-7D9435F0B9CA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59:39.213" v="296"/>
          <ac:spMkLst>
            <pc:docMk/>
            <pc:sldMk cId="754672502" sldId="295"/>
            <ac:spMk id="20" creationId="{5C8908E2-EE49-44D2-9428-A28D2312A8D5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39:42.183" v="170"/>
          <ac:spMkLst>
            <pc:docMk/>
            <pc:sldMk cId="754672502" sldId="295"/>
            <ac:spMk id="21" creationId="{84ECDE7A-6944-466D-8FFE-149A29BA6BAE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39:42.183" v="170"/>
          <ac:spMkLst>
            <pc:docMk/>
            <pc:sldMk cId="754672502" sldId="295"/>
            <ac:spMk id="23" creationId="{B3420082-9415-44EC-802E-C77D71D59C57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39:42.183" v="170"/>
          <ac:spMkLst>
            <pc:docMk/>
            <pc:sldMk cId="754672502" sldId="295"/>
            <ac:spMk id="25" creationId="{55A52C45-1FCB-4636-A80F-2849B8226C01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39:42.183" v="170"/>
          <ac:spMkLst>
            <pc:docMk/>
            <pc:sldMk cId="754672502" sldId="295"/>
            <ac:spMk id="27" creationId="{768EB4DD-3704-43AD-92B3-C4E0C6EA92CB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59:39.213" v="296"/>
          <ac:spMkLst>
            <pc:docMk/>
            <pc:sldMk cId="754672502" sldId="295"/>
            <ac:spMk id="29" creationId="{D06891CE-5B9C-4B9E-AA78-3A5E25434F86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1:59:39.213" v="296"/>
          <ac:spMkLst>
            <pc:docMk/>
            <pc:sldMk cId="754672502" sldId="295"/>
            <ac:spMk id="31" creationId="{ED888B23-07FA-482A-96DF-47E31AF1A603}"/>
          </ac:spMkLst>
        </pc:spChg>
        <pc:grpChg chg="add del">
          <ac:chgData name="Carlos De Los Angeles" userId="S::cdelosan@syr.edu::fa97a356-b9ba-422f-8378-2424c360febf" providerId="AD" clId="Web-{54942CCA-8C71-4A4A-A8CA-969A3D682C30}" dt="2020-12-08T21:59:39.213" v="296"/>
          <ac:grpSpMkLst>
            <pc:docMk/>
            <pc:sldMk cId="754672502" sldId="295"/>
            <ac:grpSpMk id="22" creationId="{A23D792D-D9F2-4EB4-ADE2-65A518DA6489}"/>
          </ac:grpSpMkLst>
        </pc:grpChg>
        <pc:picChg chg="add del mod ord">
          <ac:chgData name="Carlos De Los Angeles" userId="S::cdelosan@syr.edu::fa97a356-b9ba-422f-8378-2424c360febf" providerId="AD" clId="Web-{54942CCA-8C71-4A4A-A8CA-969A3D682C30}" dt="2020-12-08T21:42:01.077" v="275"/>
          <ac:picMkLst>
            <pc:docMk/>
            <pc:sldMk cId="754672502" sldId="295"/>
            <ac:picMk id="4" creationId="{21B6D977-EFF3-4379-9F4A-3DB79B3C1A0E}"/>
          </ac:picMkLst>
        </pc:picChg>
        <pc:picChg chg="add del mod ord">
          <ac:chgData name="Carlos De Los Angeles" userId="S::cdelosan@syr.edu::fa97a356-b9ba-422f-8378-2424c360febf" providerId="AD" clId="Web-{54942CCA-8C71-4A4A-A8CA-969A3D682C30}" dt="2020-12-08T21:59:47.650" v="313"/>
          <ac:picMkLst>
            <pc:docMk/>
            <pc:sldMk cId="754672502" sldId="295"/>
            <ac:picMk id="8" creationId="{B9D08CD9-F055-4B2E-A342-4C593F07276D}"/>
          </ac:picMkLst>
        </pc:picChg>
        <pc:picChg chg="add del mod ord">
          <ac:chgData name="Carlos De Los Angeles" userId="S::cdelosan@syr.edu::fa97a356-b9ba-422f-8378-2424c360febf" providerId="AD" clId="Web-{54942CCA-8C71-4A4A-A8CA-969A3D682C30}" dt="2020-12-08T21:59:43.135" v="299"/>
          <ac:picMkLst>
            <pc:docMk/>
            <pc:sldMk cId="754672502" sldId="295"/>
            <ac:picMk id="13" creationId="{895D2A3D-BB6F-4344-AD0B-ABBB2D4C9985}"/>
          </ac:picMkLst>
        </pc:picChg>
        <pc:picChg chg="add mod ord">
          <ac:chgData name="Carlos De Los Angeles" userId="S::cdelosan@syr.edu::fa97a356-b9ba-422f-8378-2424c360febf" providerId="AD" clId="Web-{54942CCA-8C71-4A4A-A8CA-969A3D682C30}" dt="2020-12-08T21:59:55.432" v="315" actId="1076"/>
          <ac:picMkLst>
            <pc:docMk/>
            <pc:sldMk cId="754672502" sldId="295"/>
            <ac:picMk id="19" creationId="{8D6D90EB-6291-4019-8BEC-0FCDF205ACC7}"/>
          </ac:picMkLst>
        </pc:picChg>
      </pc:sldChg>
      <pc:sldChg chg="addSp modSp new mod setBg">
        <pc:chgData name="Carlos De Los Angeles" userId="S::cdelosan@syr.edu::fa97a356-b9ba-422f-8378-2424c360febf" providerId="AD" clId="Web-{54942CCA-8C71-4A4A-A8CA-969A3D682C30}" dt="2020-12-08T22:16:29.097" v="1042" actId="20577"/>
        <pc:sldMkLst>
          <pc:docMk/>
          <pc:sldMk cId="2557647715" sldId="296"/>
        </pc:sldMkLst>
        <pc:spChg chg="mod">
          <ac:chgData name="Carlos De Los Angeles" userId="S::cdelosan@syr.edu::fa97a356-b9ba-422f-8378-2424c360febf" providerId="AD" clId="Web-{54942CCA-8C71-4A4A-A8CA-969A3D682C30}" dt="2020-12-08T22:15:40.908" v="1021"/>
          <ac:spMkLst>
            <pc:docMk/>
            <pc:sldMk cId="2557647715" sldId="296"/>
            <ac:spMk id="2" creationId="{292CF05B-32F3-490A-812B-DB0134E783FE}"/>
          </ac:spMkLst>
        </pc:spChg>
        <pc:spChg chg="mod">
          <ac:chgData name="Carlos De Los Angeles" userId="S::cdelosan@syr.edu::fa97a356-b9ba-422f-8378-2424c360febf" providerId="AD" clId="Web-{54942CCA-8C71-4A4A-A8CA-969A3D682C30}" dt="2020-12-08T22:16:29.097" v="1042" actId="20577"/>
          <ac:spMkLst>
            <pc:docMk/>
            <pc:sldMk cId="2557647715" sldId="296"/>
            <ac:spMk id="3" creationId="{E41B7D97-4EEB-4F51-AFEA-18FE3BCD164B}"/>
          </ac:spMkLst>
        </pc:spChg>
        <pc:spChg chg="add">
          <ac:chgData name="Carlos De Los Angeles" userId="S::cdelosan@syr.edu::fa97a356-b9ba-422f-8378-2424c360febf" providerId="AD" clId="Web-{54942CCA-8C71-4A4A-A8CA-969A3D682C30}" dt="2020-12-08T22:15:40.908" v="1021"/>
          <ac:spMkLst>
            <pc:docMk/>
            <pc:sldMk cId="2557647715" sldId="296"/>
            <ac:spMk id="8" creationId="{081EA652-8C6A-4E69-BEB9-170809474553}"/>
          </ac:spMkLst>
        </pc:spChg>
        <pc:spChg chg="add">
          <ac:chgData name="Carlos De Los Angeles" userId="S::cdelosan@syr.edu::fa97a356-b9ba-422f-8378-2424c360febf" providerId="AD" clId="Web-{54942CCA-8C71-4A4A-A8CA-969A3D682C30}" dt="2020-12-08T22:15:40.908" v="1021"/>
          <ac:spMkLst>
            <pc:docMk/>
            <pc:sldMk cId="2557647715" sldId="296"/>
            <ac:spMk id="10" creationId="{5298780A-33B9-4EA2-8F67-DE68AD62841B}"/>
          </ac:spMkLst>
        </pc:spChg>
        <pc:spChg chg="add">
          <ac:chgData name="Carlos De Los Angeles" userId="S::cdelosan@syr.edu::fa97a356-b9ba-422f-8378-2424c360febf" providerId="AD" clId="Web-{54942CCA-8C71-4A4A-A8CA-969A3D682C30}" dt="2020-12-08T22:15:40.908" v="1021"/>
          <ac:spMkLst>
            <pc:docMk/>
            <pc:sldMk cId="2557647715" sldId="296"/>
            <ac:spMk id="12" creationId="{7F488E8B-4E1E-4402-8935-D4E6C02615C7}"/>
          </ac:spMkLst>
        </pc:spChg>
        <pc:cxnChg chg="add">
          <ac:chgData name="Carlos De Los Angeles" userId="S::cdelosan@syr.edu::fa97a356-b9ba-422f-8378-2424c360febf" providerId="AD" clId="Web-{54942CCA-8C71-4A4A-A8CA-969A3D682C30}" dt="2020-12-08T22:15:40.908" v="1021"/>
          <ac:cxnSpMkLst>
            <pc:docMk/>
            <pc:sldMk cId="2557647715" sldId="296"/>
            <ac:cxnSpMk id="14" creationId="{23AAC9B5-8015-485C-ACF9-A750390E9A56}"/>
          </ac:cxnSpMkLst>
        </pc:cxnChg>
      </pc:sldChg>
      <pc:sldChg chg="addSp delSp modSp new mod ord setBg">
        <pc:chgData name="Carlos De Los Angeles" userId="S::cdelosan@syr.edu::fa97a356-b9ba-422f-8378-2424c360febf" providerId="AD" clId="Web-{54942CCA-8C71-4A4A-A8CA-969A3D682C30}" dt="2020-12-08T22:31:31.369" v="1368" actId="20577"/>
        <pc:sldMkLst>
          <pc:docMk/>
          <pc:sldMk cId="2998490915" sldId="297"/>
        </pc:sldMkLst>
        <pc:spChg chg="mod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2" creationId="{0DBDB4C5-0D1E-461A-BF31-07327670C162}"/>
          </ac:spMkLst>
        </pc:spChg>
        <pc:spChg chg="del">
          <ac:chgData name="Carlos De Los Angeles" userId="S::cdelosan@syr.edu::fa97a356-b9ba-422f-8378-2424c360febf" providerId="AD" clId="Web-{54942CCA-8C71-4A4A-A8CA-969A3D682C30}" dt="2020-12-08T22:20:50.885" v="1079"/>
          <ac:spMkLst>
            <pc:docMk/>
            <pc:sldMk cId="2998490915" sldId="297"/>
            <ac:spMk id="3" creationId="{CC411F97-F4AB-4796-8C59-C3E7AFD9B232}"/>
          </ac:spMkLst>
        </pc:spChg>
        <pc:spChg chg="add mod ord">
          <ac:chgData name="Carlos De Los Angeles" userId="S::cdelosan@syr.edu::fa97a356-b9ba-422f-8378-2424c360febf" providerId="AD" clId="Web-{54942CCA-8C71-4A4A-A8CA-969A3D682C30}" dt="2020-12-08T22:31:31.369" v="1368" actId="20577"/>
          <ac:spMkLst>
            <pc:docMk/>
            <pc:sldMk cId="2998490915" sldId="297"/>
            <ac:spMk id="5" creationId="{071012E5-4A49-4F82-BA73-99DBF96FE6A4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10" creationId="{4E2ED6F9-63C3-4A8D-9BB4-1EA62533B672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12" creationId="{6D72081E-AD41-4FBB-B02B-698A68DBCA5E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14" creationId="{716248AD-805F-41BF-9B57-FC53E5B32F98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16" creationId="{1F82758F-B2B3-4F0A-BB90-4BFFEDD166D6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18" creationId="{B082622D-AAF3-4897-8629-FC918530DD86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19" creationId="{A7457DD9-5A45-400A-AB4B-4B4EDECA25F1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20" creationId="{441CF7D6-A660-431A-B0BB-140A0D5556B6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21" creationId="{0570A85B-3810-4F95-97B0-CBF4CCDB381C}"/>
          </ac:spMkLst>
        </pc:spChg>
        <pc:spChg chg="add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23" creationId="{4E2ED6F9-63C3-4A8D-9BB4-1EA62533B672}"/>
          </ac:spMkLst>
        </pc:spChg>
        <pc:spChg chg="add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24" creationId="{6D72081E-AD41-4FBB-B02B-698A68DBCA5E}"/>
          </ac:spMkLst>
        </pc:spChg>
        <pc:spChg chg="add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25" creationId="{716248AD-805F-41BF-9B57-FC53E5B32F98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093" v="1177"/>
          <ac:spMkLst>
            <pc:docMk/>
            <pc:sldMk cId="2998490915" sldId="297"/>
            <ac:spMk id="26" creationId="{73C994B4-9721-4148-9EEC-6793CECDE8DD}"/>
          </ac:spMkLst>
        </pc:spChg>
        <pc:spChg chg="add">
          <ac:chgData name="Carlos De Los Angeles" userId="S::cdelosan@syr.edu::fa97a356-b9ba-422f-8378-2424c360febf" providerId="AD" clId="Web-{54942CCA-8C71-4A4A-A8CA-969A3D682C30}" dt="2020-12-08T22:24:12.109" v="1178"/>
          <ac:spMkLst>
            <pc:docMk/>
            <pc:sldMk cId="2998490915" sldId="297"/>
            <ac:spMk id="27" creationId="{1F82758F-B2B3-4F0A-BB90-4BFFEDD166D6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093" v="1177"/>
          <ac:spMkLst>
            <pc:docMk/>
            <pc:sldMk cId="2998490915" sldId="297"/>
            <ac:spMk id="28" creationId="{F9D95E49-763A-4886-B038-82F734740554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093" v="1177"/>
          <ac:spMkLst>
            <pc:docMk/>
            <pc:sldMk cId="2998490915" sldId="297"/>
            <ac:spMk id="30" creationId="{99B60357-232D-4489-8786-BF4E4F74BA76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4:12.093" v="1177"/>
          <ac:spMkLst>
            <pc:docMk/>
            <pc:sldMk cId="2998490915" sldId="297"/>
            <ac:spMk id="32" creationId="{0E3CA3A8-990F-49CF-A192-593D3FF485E4}"/>
          </ac:spMkLst>
        </pc:spChg>
        <pc:picChg chg="add mod ord">
          <ac:chgData name="Carlos De Los Angeles" userId="S::cdelosan@syr.edu::fa97a356-b9ba-422f-8378-2424c360febf" providerId="AD" clId="Web-{54942CCA-8C71-4A4A-A8CA-969A3D682C30}" dt="2020-12-08T22:24:12.109" v="1178"/>
          <ac:picMkLst>
            <pc:docMk/>
            <pc:sldMk cId="2998490915" sldId="297"/>
            <ac:picMk id="4" creationId="{FA423DC5-04F0-4689-88FB-85B719E9B83C}"/>
          </ac:picMkLst>
        </pc:picChg>
        <pc:cxnChg chg="add del">
          <ac:chgData name="Carlos De Los Angeles" userId="S::cdelosan@syr.edu::fa97a356-b9ba-422f-8378-2424c360febf" providerId="AD" clId="Web-{54942CCA-8C71-4A4A-A8CA-969A3D682C30}" dt="2020-12-08T22:24:12.093" v="1177"/>
          <ac:cxnSpMkLst>
            <pc:docMk/>
            <pc:sldMk cId="2998490915" sldId="297"/>
            <ac:cxnSpMk id="34" creationId="{F085D7B9-E066-4923-8CB7-294BF306296A}"/>
          </ac:cxnSpMkLst>
        </pc:cxnChg>
        <pc:cxnChg chg="add del">
          <ac:chgData name="Carlos De Los Angeles" userId="S::cdelosan@syr.edu::fa97a356-b9ba-422f-8378-2424c360febf" providerId="AD" clId="Web-{54942CCA-8C71-4A4A-A8CA-969A3D682C30}" dt="2020-12-08T22:24:12.093" v="1177"/>
          <ac:cxnSpMkLst>
            <pc:docMk/>
            <pc:sldMk cId="2998490915" sldId="297"/>
            <ac:cxnSpMk id="36" creationId="{25443840-A796-4C43-8DC1-1B738EFEC522}"/>
          </ac:cxnSpMkLst>
        </pc:cxnChg>
      </pc:sldChg>
      <pc:sldChg chg="addSp delSp modSp new del mod ord setBg">
        <pc:chgData name="Carlos De Los Angeles" userId="S::cdelosan@syr.edu::fa97a356-b9ba-422f-8378-2424c360febf" providerId="AD" clId="Web-{54942CCA-8C71-4A4A-A8CA-969A3D682C30}" dt="2020-12-08T22:31:44.292" v="1372"/>
        <pc:sldMkLst>
          <pc:docMk/>
          <pc:sldMk cId="3730014743" sldId="298"/>
        </pc:sldMkLst>
        <pc:spChg chg="mod">
          <ac:chgData name="Carlos De Los Angeles" userId="S::cdelosan@syr.edu::fa97a356-b9ba-422f-8378-2424c360febf" providerId="AD" clId="Web-{54942CCA-8C71-4A4A-A8CA-969A3D682C30}" dt="2020-12-08T22:28:44.740" v="1314"/>
          <ac:spMkLst>
            <pc:docMk/>
            <pc:sldMk cId="3730014743" sldId="298"/>
            <ac:spMk id="2" creationId="{5FC96B7A-738F-4FCF-9EBC-736FAA82C81B}"/>
          </ac:spMkLst>
        </pc:spChg>
        <pc:spChg chg="del">
          <ac:chgData name="Carlos De Los Angeles" userId="S::cdelosan@syr.edu::fa97a356-b9ba-422f-8378-2424c360febf" providerId="AD" clId="Web-{54942CCA-8C71-4A4A-A8CA-969A3D682C30}" dt="2020-12-08T22:25:01.391" v="1204"/>
          <ac:spMkLst>
            <pc:docMk/>
            <pc:sldMk cId="3730014743" sldId="298"/>
            <ac:spMk id="3" creationId="{AC4651B3-0A20-4939-B92F-4DC8E79FA3D2}"/>
          </ac:spMkLst>
        </pc:spChg>
        <pc:spChg chg="add mod">
          <ac:chgData name="Carlos De Los Angeles" userId="S::cdelosan@syr.edu::fa97a356-b9ba-422f-8378-2424c360febf" providerId="AD" clId="Web-{54942CCA-8C71-4A4A-A8CA-969A3D682C30}" dt="2020-12-08T22:28:44.740" v="1314"/>
          <ac:spMkLst>
            <pc:docMk/>
            <pc:sldMk cId="3730014743" sldId="298"/>
            <ac:spMk id="5" creationId="{3058668D-9D9B-4C6F-B662-E63F9D386615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7:51.661" v="1312"/>
          <ac:spMkLst>
            <pc:docMk/>
            <pc:sldMk cId="3730014743" sldId="298"/>
            <ac:spMk id="7" creationId="{B082622D-AAF3-4897-8629-FC918530DD86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7:51.661" v="1312"/>
          <ac:spMkLst>
            <pc:docMk/>
            <pc:sldMk cId="3730014743" sldId="298"/>
            <ac:spMk id="8" creationId="{A7457DD9-5A45-400A-AB4B-4B4EDECA25F1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7:51.661" v="1312"/>
          <ac:spMkLst>
            <pc:docMk/>
            <pc:sldMk cId="3730014743" sldId="298"/>
            <ac:spMk id="9" creationId="{441CF7D6-A660-431A-B0BB-140A0D5556B6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7:05.457" v="1310"/>
          <ac:spMkLst>
            <pc:docMk/>
            <pc:sldMk cId="3730014743" sldId="298"/>
            <ac:spMk id="10" creationId="{4E2ED6F9-63C3-4A8D-9BB4-1EA62533B672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7:51.661" v="1312"/>
          <ac:spMkLst>
            <pc:docMk/>
            <pc:sldMk cId="3730014743" sldId="298"/>
            <ac:spMk id="11" creationId="{0570A85B-3810-4F95-97B0-CBF4CCDB381C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7:05.457" v="1310"/>
          <ac:spMkLst>
            <pc:docMk/>
            <pc:sldMk cId="3730014743" sldId="298"/>
            <ac:spMk id="12" creationId="{6D72081E-AD41-4FBB-B02B-698A68DBCA5E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8:44.740" v="1314"/>
          <ac:spMkLst>
            <pc:docMk/>
            <pc:sldMk cId="3730014743" sldId="298"/>
            <ac:spMk id="13" creationId="{B082622D-AAF3-4897-8629-FC918530DD86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7:05.457" v="1310"/>
          <ac:spMkLst>
            <pc:docMk/>
            <pc:sldMk cId="3730014743" sldId="298"/>
            <ac:spMk id="14" creationId="{716248AD-805F-41BF-9B57-FC53E5B32F98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8:44.740" v="1314"/>
          <ac:spMkLst>
            <pc:docMk/>
            <pc:sldMk cId="3730014743" sldId="298"/>
            <ac:spMk id="15" creationId="{A7457DD9-5A45-400A-AB4B-4B4EDECA25F1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7:05.457" v="1310"/>
          <ac:spMkLst>
            <pc:docMk/>
            <pc:sldMk cId="3730014743" sldId="298"/>
            <ac:spMk id="16" creationId="{1F82758F-B2B3-4F0A-BB90-4BFFEDD166D6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8:44.740" v="1314"/>
          <ac:spMkLst>
            <pc:docMk/>
            <pc:sldMk cId="3730014743" sldId="298"/>
            <ac:spMk id="17" creationId="{441CF7D6-A660-431A-B0BB-140A0D5556B6}"/>
          </ac:spMkLst>
        </pc:spChg>
        <pc:spChg chg="add del">
          <ac:chgData name="Carlos De Los Angeles" userId="S::cdelosan@syr.edu::fa97a356-b9ba-422f-8378-2424c360febf" providerId="AD" clId="Web-{54942CCA-8C71-4A4A-A8CA-969A3D682C30}" dt="2020-12-08T22:28:44.740" v="1314"/>
          <ac:spMkLst>
            <pc:docMk/>
            <pc:sldMk cId="3730014743" sldId="298"/>
            <ac:spMk id="18" creationId="{0570A85B-3810-4F95-97B0-CBF4CCDB381C}"/>
          </ac:spMkLst>
        </pc:spChg>
        <pc:picChg chg="add mod ord">
          <ac:chgData name="Carlos De Los Angeles" userId="S::cdelosan@syr.edu::fa97a356-b9ba-422f-8378-2424c360febf" providerId="AD" clId="Web-{54942CCA-8C71-4A4A-A8CA-969A3D682C30}" dt="2020-12-08T22:29:38.507" v="1317" actId="1076"/>
          <ac:picMkLst>
            <pc:docMk/>
            <pc:sldMk cId="3730014743" sldId="298"/>
            <ac:picMk id="4" creationId="{2B206EC9-28C7-40F6-9CAE-6A53A7BBD2A3}"/>
          </ac:picMkLst>
        </pc:picChg>
      </pc:sldChg>
      <pc:sldChg chg="addSp delSp modSp add replId">
        <pc:chgData name="Carlos De Los Angeles" userId="S::cdelosan@syr.edu::fa97a356-b9ba-422f-8378-2424c360febf" providerId="AD" clId="Web-{54942CCA-8C71-4A4A-A8CA-969A3D682C30}" dt="2020-12-08T22:31:23.291" v="1362" actId="20577"/>
        <pc:sldMkLst>
          <pc:docMk/>
          <pc:sldMk cId="545865202" sldId="299"/>
        </pc:sldMkLst>
        <pc:spChg chg="mod">
          <ac:chgData name="Carlos De Los Angeles" userId="S::cdelosan@syr.edu::fa97a356-b9ba-422f-8378-2424c360febf" providerId="AD" clId="Web-{54942CCA-8C71-4A4A-A8CA-969A3D682C30}" dt="2020-12-08T22:30:49.165" v="1338" actId="20577"/>
          <ac:spMkLst>
            <pc:docMk/>
            <pc:sldMk cId="545865202" sldId="299"/>
            <ac:spMk id="2" creationId="{0DBDB4C5-0D1E-461A-BF31-07327670C162}"/>
          </ac:spMkLst>
        </pc:spChg>
        <pc:spChg chg="mod">
          <ac:chgData name="Carlos De Los Angeles" userId="S::cdelosan@syr.edu::fa97a356-b9ba-422f-8378-2424c360febf" providerId="AD" clId="Web-{54942CCA-8C71-4A4A-A8CA-969A3D682C30}" dt="2020-12-08T22:31:23.291" v="1362" actId="20577"/>
          <ac:spMkLst>
            <pc:docMk/>
            <pc:sldMk cId="545865202" sldId="299"/>
            <ac:spMk id="5" creationId="{071012E5-4A49-4F82-BA73-99DBF96FE6A4}"/>
          </ac:spMkLst>
        </pc:spChg>
        <pc:spChg chg="add del mod">
          <ac:chgData name="Carlos De Los Angeles" userId="S::cdelosan@syr.edu::fa97a356-b9ba-422f-8378-2424c360febf" providerId="AD" clId="Web-{54942CCA-8C71-4A4A-A8CA-969A3D682C30}" dt="2020-12-08T22:30:00.758" v="1322"/>
          <ac:spMkLst>
            <pc:docMk/>
            <pc:sldMk cId="545865202" sldId="299"/>
            <ac:spMk id="6" creationId="{2FC03DA3-C83A-41E9-9CE1-0E82F05E21BF}"/>
          </ac:spMkLst>
        </pc:spChg>
        <pc:spChg chg="add del mod">
          <ac:chgData name="Carlos De Los Angeles" userId="S::cdelosan@syr.edu::fa97a356-b9ba-422f-8378-2424c360febf" providerId="AD" clId="Web-{54942CCA-8C71-4A4A-A8CA-969A3D682C30}" dt="2020-12-08T22:30:34.759" v="1331"/>
          <ac:spMkLst>
            <pc:docMk/>
            <pc:sldMk cId="545865202" sldId="299"/>
            <ac:spMk id="10" creationId="{DC06A4E9-BD21-40AE-BFC1-39BBC2BCFC66}"/>
          </ac:spMkLst>
        </pc:spChg>
        <pc:picChg chg="del">
          <ac:chgData name="Carlos De Los Angeles" userId="S::cdelosan@syr.edu::fa97a356-b9ba-422f-8378-2424c360febf" providerId="AD" clId="Web-{54942CCA-8C71-4A4A-A8CA-969A3D682C30}" dt="2020-12-08T22:29:32.945" v="1316"/>
          <ac:picMkLst>
            <pc:docMk/>
            <pc:sldMk cId="545865202" sldId="299"/>
            <ac:picMk id="4" creationId="{FA423DC5-04F0-4689-88FB-85B719E9B83C}"/>
          </ac:picMkLst>
        </pc:picChg>
        <pc:picChg chg="add mod">
          <ac:chgData name="Carlos De Los Angeles" userId="S::cdelosan@syr.edu::fa97a356-b9ba-422f-8378-2424c360febf" providerId="AD" clId="Web-{54942CCA-8C71-4A4A-A8CA-969A3D682C30}" dt="2020-12-08T22:30:26.868" v="1327" actId="14100"/>
          <ac:picMkLst>
            <pc:docMk/>
            <pc:sldMk cId="545865202" sldId="299"/>
            <ac:picMk id="7" creationId="{BE881454-7E9A-482C-A615-CB257E7703A2}"/>
          </ac:picMkLst>
        </pc:picChg>
        <pc:picChg chg="add del mod ord">
          <ac:chgData name="Carlos De Los Angeles" userId="S::cdelosan@syr.edu::fa97a356-b9ba-422f-8378-2424c360febf" providerId="AD" clId="Web-{54942CCA-8C71-4A4A-A8CA-969A3D682C30}" dt="2020-12-08T22:30:08.352" v="1325"/>
          <ac:picMkLst>
            <pc:docMk/>
            <pc:sldMk cId="545865202" sldId="299"/>
            <ac:picMk id="8" creationId="{26927F7E-C4EE-4FEB-88CA-2955BC7F9905}"/>
          </ac:picMkLst>
        </pc:picChg>
      </pc:sldChg>
      <pc:sldChg chg="modSp new">
        <pc:chgData name="Carlos De Los Angeles" userId="S::cdelosan@syr.edu::fa97a356-b9ba-422f-8378-2424c360febf" providerId="AD" clId="Web-{54942CCA-8C71-4A4A-A8CA-969A3D682C30}" dt="2020-12-08T22:35:53.048" v="1626" actId="20577"/>
        <pc:sldMkLst>
          <pc:docMk/>
          <pc:sldMk cId="833437987" sldId="300"/>
        </pc:sldMkLst>
        <pc:spChg chg="mod">
          <ac:chgData name="Carlos De Los Angeles" userId="S::cdelosan@syr.edu::fa97a356-b9ba-422f-8378-2424c360febf" providerId="AD" clId="Web-{54942CCA-8C71-4A4A-A8CA-969A3D682C30}" dt="2020-12-08T22:32:07.495" v="1392" actId="20577"/>
          <ac:spMkLst>
            <pc:docMk/>
            <pc:sldMk cId="833437987" sldId="300"/>
            <ac:spMk id="2" creationId="{0D4EFC68-E0C5-40F2-A56F-0F4A69C8E877}"/>
          </ac:spMkLst>
        </pc:spChg>
        <pc:spChg chg="mod">
          <ac:chgData name="Carlos De Los Angeles" userId="S::cdelosan@syr.edu::fa97a356-b9ba-422f-8378-2424c360febf" providerId="AD" clId="Web-{54942CCA-8C71-4A4A-A8CA-969A3D682C30}" dt="2020-12-08T22:35:53.048" v="1626" actId="20577"/>
          <ac:spMkLst>
            <pc:docMk/>
            <pc:sldMk cId="833437987" sldId="300"/>
            <ac:spMk id="3" creationId="{7A32BAC5-5324-4D67-BF6C-5853DDDE0DF5}"/>
          </ac:spMkLst>
        </pc:spChg>
      </pc:sldChg>
      <pc:sldChg chg="modSp new ord">
        <pc:chgData name="Carlos De Los Angeles" userId="S::cdelosan@syr.edu::fa97a356-b9ba-422f-8378-2424c360febf" providerId="AD" clId="Web-{54942CCA-8C71-4A4A-A8CA-969A3D682C30}" dt="2020-12-08T22:36:32.330" v="1650" actId="20577"/>
        <pc:sldMkLst>
          <pc:docMk/>
          <pc:sldMk cId="2946010719" sldId="301"/>
        </pc:sldMkLst>
        <pc:spChg chg="mod">
          <ac:chgData name="Carlos De Los Angeles" userId="S::cdelosan@syr.edu::fa97a356-b9ba-422f-8378-2424c360febf" providerId="AD" clId="Web-{54942CCA-8C71-4A4A-A8CA-969A3D682C30}" dt="2020-12-08T22:36:32.330" v="1650" actId="20577"/>
          <ac:spMkLst>
            <pc:docMk/>
            <pc:sldMk cId="2946010719" sldId="301"/>
            <ac:spMk id="2" creationId="{199F54C2-BCD2-44B1-B774-EB65BC8450D5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sv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svg"/><Relationship Id="rId9" Type="http://schemas.openxmlformats.org/officeDocument/2006/relationships/image" Target="../media/image11.jpe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8.svg"/><Relationship Id="rId1" Type="http://schemas.openxmlformats.org/officeDocument/2006/relationships/image" Target="../media/image30.png"/><Relationship Id="rId4" Type="http://schemas.openxmlformats.org/officeDocument/2006/relationships/image" Target="../media/image32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sv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svg"/><Relationship Id="rId9" Type="http://schemas.openxmlformats.org/officeDocument/2006/relationships/image" Target="../media/image11.jpe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8.svg"/><Relationship Id="rId1" Type="http://schemas.openxmlformats.org/officeDocument/2006/relationships/image" Target="../media/image30.png"/><Relationship Id="rId4" Type="http://schemas.openxmlformats.org/officeDocument/2006/relationships/image" Target="../media/image3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E30FE2-029D-4FBF-9DA5-A1F73BFE388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A1672E3-EDA4-4C77-A4D2-DB43C8D899F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Project Introduction</a:t>
          </a:r>
        </a:p>
      </dgm:t>
    </dgm:pt>
    <dgm:pt modelId="{33FFD52D-B629-4F31-B3C6-E0087E811B95}" type="parTrans" cxnId="{A7982307-78DF-4479-BE8A-77B86315735E}">
      <dgm:prSet/>
      <dgm:spPr/>
      <dgm:t>
        <a:bodyPr/>
        <a:lstStyle/>
        <a:p>
          <a:endParaRPr lang="en-US"/>
        </a:p>
      </dgm:t>
    </dgm:pt>
    <dgm:pt modelId="{788DF37A-6E0F-4E43-B319-4EE45ABCEE2C}" type="sibTrans" cxnId="{A7982307-78DF-4479-BE8A-77B86315735E}">
      <dgm:prSet/>
      <dgm:spPr/>
      <dgm:t>
        <a:bodyPr/>
        <a:lstStyle/>
        <a:p>
          <a:endParaRPr lang="en-US"/>
        </a:p>
      </dgm:t>
    </dgm:pt>
    <dgm:pt modelId="{DC7DC456-2392-4C41-A6B8-B758BE9A348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Rule based Agent: Direct coding</a:t>
          </a:r>
        </a:p>
      </dgm:t>
    </dgm:pt>
    <dgm:pt modelId="{82AE593E-E2EE-4B98-B274-61454B0F1657}" type="parTrans" cxnId="{D2E0A3B6-86FA-4ABD-94B8-6D9E67F01470}">
      <dgm:prSet/>
      <dgm:spPr/>
      <dgm:t>
        <a:bodyPr/>
        <a:lstStyle/>
        <a:p>
          <a:endParaRPr lang="en-US"/>
        </a:p>
      </dgm:t>
    </dgm:pt>
    <dgm:pt modelId="{976667EB-4883-48E4-AF76-2E0A49320FA9}" type="sibTrans" cxnId="{D2E0A3B6-86FA-4ABD-94B8-6D9E67F01470}">
      <dgm:prSet/>
      <dgm:spPr/>
      <dgm:t>
        <a:bodyPr/>
        <a:lstStyle/>
        <a:p>
          <a:endParaRPr lang="en-US"/>
        </a:p>
      </dgm:t>
    </dgm:pt>
    <dgm:pt modelId="{DE424D1F-B25F-4299-A6D5-44FB04FB75A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Neural network</a:t>
          </a:r>
        </a:p>
      </dgm:t>
    </dgm:pt>
    <dgm:pt modelId="{11910874-758E-436A-A47C-2EFCE1C5B710}" type="parTrans" cxnId="{2A671E74-7A4B-4F5D-B8BE-C0B278A0AAB8}">
      <dgm:prSet/>
      <dgm:spPr/>
      <dgm:t>
        <a:bodyPr/>
        <a:lstStyle/>
        <a:p>
          <a:endParaRPr lang="en-US"/>
        </a:p>
      </dgm:t>
    </dgm:pt>
    <dgm:pt modelId="{7E7DBC91-DC6C-4D23-A480-92F243C023CA}" type="sibTrans" cxnId="{2A671E74-7A4B-4F5D-B8BE-C0B278A0AAB8}">
      <dgm:prSet/>
      <dgm:spPr/>
      <dgm:t>
        <a:bodyPr/>
        <a:lstStyle/>
        <a:p>
          <a:endParaRPr lang="en-US"/>
        </a:p>
      </dgm:t>
    </dgm:pt>
    <dgm:pt modelId="{2945C00F-33C5-4865-B727-1162CDF6971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Reinforcement learning</a:t>
          </a:r>
        </a:p>
      </dgm:t>
    </dgm:pt>
    <dgm:pt modelId="{56C8B9D7-300C-4FD2-9602-5916FEFDBE0E}" type="parTrans" cxnId="{FDC2B1DA-A227-4528-8915-F2F8E9250295}">
      <dgm:prSet/>
      <dgm:spPr/>
      <dgm:t>
        <a:bodyPr/>
        <a:lstStyle/>
        <a:p>
          <a:endParaRPr lang="en-US"/>
        </a:p>
      </dgm:t>
    </dgm:pt>
    <dgm:pt modelId="{D34AE56E-910D-46AB-AF1F-7CB09EDA760B}" type="sibTrans" cxnId="{FDC2B1DA-A227-4528-8915-F2F8E9250295}">
      <dgm:prSet/>
      <dgm:spPr/>
      <dgm:t>
        <a:bodyPr/>
        <a:lstStyle/>
        <a:p>
          <a:endParaRPr lang="en-US"/>
        </a:p>
      </dgm:t>
    </dgm:pt>
    <dgm:pt modelId="{BFDBE949-9014-4D92-9273-03DB018A0A1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Conclusion</a:t>
          </a:r>
        </a:p>
      </dgm:t>
    </dgm:pt>
    <dgm:pt modelId="{317E6CE2-9924-4688-ABEB-69F2C056894B}" type="sibTrans" cxnId="{7A4FC9DF-EC7E-459F-80E6-B21EC47F1C0B}">
      <dgm:prSet/>
      <dgm:spPr/>
      <dgm:t>
        <a:bodyPr/>
        <a:lstStyle/>
        <a:p>
          <a:endParaRPr lang="en-US"/>
        </a:p>
      </dgm:t>
    </dgm:pt>
    <dgm:pt modelId="{FDFD433C-6934-437D-AE54-D8E4086DD879}" type="parTrans" cxnId="{7A4FC9DF-EC7E-459F-80E6-B21EC47F1C0B}">
      <dgm:prSet/>
      <dgm:spPr/>
      <dgm:t>
        <a:bodyPr/>
        <a:lstStyle/>
        <a:p>
          <a:endParaRPr lang="en-US"/>
        </a:p>
      </dgm:t>
    </dgm:pt>
    <dgm:pt modelId="{5624F8EC-83B7-324A-B237-2E59D802E10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Videos</a:t>
          </a:r>
        </a:p>
      </dgm:t>
    </dgm:pt>
    <dgm:pt modelId="{F74C0020-643F-834B-B745-B403D91047FA}" type="parTrans" cxnId="{9B8400A8-CEBF-9643-94A6-4B834E1B5844}">
      <dgm:prSet/>
      <dgm:spPr/>
      <dgm:t>
        <a:bodyPr/>
        <a:lstStyle/>
        <a:p>
          <a:endParaRPr lang="en-US"/>
        </a:p>
      </dgm:t>
    </dgm:pt>
    <dgm:pt modelId="{C51E51FF-2CFF-0644-8CAB-E4A6DAF340D4}" type="sibTrans" cxnId="{9B8400A8-CEBF-9643-94A6-4B834E1B5844}">
      <dgm:prSet/>
      <dgm:spPr/>
      <dgm:t>
        <a:bodyPr/>
        <a:lstStyle/>
        <a:p>
          <a:endParaRPr lang="en-US"/>
        </a:p>
      </dgm:t>
    </dgm:pt>
    <dgm:pt modelId="{5B9A03D2-6E91-4FFD-9962-27769484F382}" type="pres">
      <dgm:prSet presAssocID="{46E30FE2-029D-4FBF-9DA5-A1F73BFE3883}" presName="root" presStyleCnt="0">
        <dgm:presLayoutVars>
          <dgm:dir/>
          <dgm:resizeHandles val="exact"/>
        </dgm:presLayoutVars>
      </dgm:prSet>
      <dgm:spPr/>
    </dgm:pt>
    <dgm:pt modelId="{4F8B2DB4-D862-4B44-A433-E769F01BBD96}" type="pres">
      <dgm:prSet presAssocID="{FA1672E3-EDA4-4C77-A4D2-DB43C8D899FF}" presName="compNode" presStyleCnt="0"/>
      <dgm:spPr/>
    </dgm:pt>
    <dgm:pt modelId="{B4E96829-0A1B-49A2-B10D-8B23229A035C}" type="pres">
      <dgm:prSet presAssocID="{FA1672E3-EDA4-4C77-A4D2-DB43C8D899FF}" presName="iconBgRect" presStyleLbl="bgShp" presStyleIdx="0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47424181-10B8-4EDC-A820-EB0442A4A5BB}" type="pres">
      <dgm:prSet presAssocID="{FA1672E3-EDA4-4C77-A4D2-DB43C8D899FF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D2D3CB7E-EC40-47C7-97E8-63738F6FCF1F}" type="pres">
      <dgm:prSet presAssocID="{FA1672E3-EDA4-4C77-A4D2-DB43C8D899FF}" presName="spaceRect" presStyleCnt="0"/>
      <dgm:spPr/>
    </dgm:pt>
    <dgm:pt modelId="{D34101F2-52B0-4BF7-91F7-262304FC441B}" type="pres">
      <dgm:prSet presAssocID="{FA1672E3-EDA4-4C77-A4D2-DB43C8D899FF}" presName="textRect" presStyleLbl="revTx" presStyleIdx="0" presStyleCnt="6">
        <dgm:presLayoutVars>
          <dgm:chMax val="1"/>
          <dgm:chPref val="1"/>
        </dgm:presLayoutVars>
      </dgm:prSet>
      <dgm:spPr/>
    </dgm:pt>
    <dgm:pt modelId="{8437567F-2A27-4035-A180-A277CE017F1F}" type="pres">
      <dgm:prSet presAssocID="{788DF37A-6E0F-4E43-B319-4EE45ABCEE2C}" presName="sibTrans" presStyleCnt="0"/>
      <dgm:spPr/>
    </dgm:pt>
    <dgm:pt modelId="{3E2D5A77-C0E2-43FC-A9EE-19862DD2D54E}" type="pres">
      <dgm:prSet presAssocID="{DC7DC456-2392-4C41-A6B8-B758BE9A3487}" presName="compNode" presStyleCnt="0"/>
      <dgm:spPr/>
    </dgm:pt>
    <dgm:pt modelId="{68E425F0-7816-464A-808E-C8B8ED11AEF0}" type="pres">
      <dgm:prSet presAssocID="{DC7DC456-2392-4C41-A6B8-B758BE9A3487}" presName="iconBgRect" presStyleLbl="bgShp" presStyleIdx="1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0EDD00E2-6958-4607-AB22-2D0D70EA5860}" type="pres">
      <dgm:prSet presAssocID="{DC7DC456-2392-4C41-A6B8-B758BE9A3487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l center"/>
        </a:ext>
      </dgm:extLst>
    </dgm:pt>
    <dgm:pt modelId="{499A8E15-6BE6-4DCE-8CFA-F0176ADB6D1D}" type="pres">
      <dgm:prSet presAssocID="{DC7DC456-2392-4C41-A6B8-B758BE9A3487}" presName="spaceRect" presStyleCnt="0"/>
      <dgm:spPr/>
    </dgm:pt>
    <dgm:pt modelId="{84AA1C0B-0BF3-4F9C-99C9-1A782C6A7B84}" type="pres">
      <dgm:prSet presAssocID="{DC7DC456-2392-4C41-A6B8-B758BE9A3487}" presName="textRect" presStyleLbl="revTx" presStyleIdx="1" presStyleCnt="6">
        <dgm:presLayoutVars>
          <dgm:chMax val="1"/>
          <dgm:chPref val="1"/>
        </dgm:presLayoutVars>
      </dgm:prSet>
      <dgm:spPr/>
    </dgm:pt>
    <dgm:pt modelId="{A7F1C1BD-1CCA-44EF-9AC8-67E3F71450DA}" type="pres">
      <dgm:prSet presAssocID="{976667EB-4883-48E4-AF76-2E0A49320FA9}" presName="sibTrans" presStyleCnt="0"/>
      <dgm:spPr/>
    </dgm:pt>
    <dgm:pt modelId="{F66D531A-840C-4A9A-BF31-5C620D5F8DA8}" type="pres">
      <dgm:prSet presAssocID="{DE424D1F-B25F-4299-A6D5-44FB04FB75AA}" presName="compNode" presStyleCnt="0"/>
      <dgm:spPr/>
    </dgm:pt>
    <dgm:pt modelId="{A4354788-9E66-409A-8703-43973F06DF65}" type="pres">
      <dgm:prSet presAssocID="{DE424D1F-B25F-4299-A6D5-44FB04FB75AA}" presName="iconBgRect" presStyleLbl="bgShp" presStyleIdx="2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FC4F7DE9-1F45-4897-BAE0-EBF692919474}" type="pres">
      <dgm:prSet presAssocID="{DE424D1F-B25F-4299-A6D5-44FB04FB75AA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38FF6C25-DB59-4C2D-A3BC-A67638C68AAE}" type="pres">
      <dgm:prSet presAssocID="{DE424D1F-B25F-4299-A6D5-44FB04FB75AA}" presName="spaceRect" presStyleCnt="0"/>
      <dgm:spPr/>
    </dgm:pt>
    <dgm:pt modelId="{DF96AC22-DF0E-4EE6-A16B-DD73C58A7DC5}" type="pres">
      <dgm:prSet presAssocID="{DE424D1F-B25F-4299-A6D5-44FB04FB75AA}" presName="textRect" presStyleLbl="revTx" presStyleIdx="2" presStyleCnt="6">
        <dgm:presLayoutVars>
          <dgm:chMax val="1"/>
          <dgm:chPref val="1"/>
        </dgm:presLayoutVars>
      </dgm:prSet>
      <dgm:spPr/>
    </dgm:pt>
    <dgm:pt modelId="{77FB423A-11D1-426F-90AA-4881F66BEC35}" type="pres">
      <dgm:prSet presAssocID="{7E7DBC91-DC6C-4D23-A480-92F243C023CA}" presName="sibTrans" presStyleCnt="0"/>
      <dgm:spPr/>
    </dgm:pt>
    <dgm:pt modelId="{8696B9BE-85AE-42F0-8FA0-C3CA8C13EFFA}" type="pres">
      <dgm:prSet presAssocID="{2945C00F-33C5-4865-B727-1162CDF69711}" presName="compNode" presStyleCnt="0"/>
      <dgm:spPr/>
    </dgm:pt>
    <dgm:pt modelId="{B7D70E86-30ED-4F3B-B973-453D6F6FBD3B}" type="pres">
      <dgm:prSet presAssocID="{2945C00F-33C5-4865-B727-1162CDF69711}" presName="iconBgRect" presStyleLbl="bgShp" presStyleIdx="3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01FDEABA-939C-4FF2-AAA4-739E094BDA18}" type="pres">
      <dgm:prSet presAssocID="{2945C00F-33C5-4865-B727-1162CDF69711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7AEE1A2A-9332-414A-8092-A7F6B2ACED91}" type="pres">
      <dgm:prSet presAssocID="{2945C00F-33C5-4865-B727-1162CDF69711}" presName="spaceRect" presStyleCnt="0"/>
      <dgm:spPr/>
    </dgm:pt>
    <dgm:pt modelId="{1906A110-60FA-4239-8B52-9054062EF5B1}" type="pres">
      <dgm:prSet presAssocID="{2945C00F-33C5-4865-B727-1162CDF69711}" presName="textRect" presStyleLbl="revTx" presStyleIdx="3" presStyleCnt="6">
        <dgm:presLayoutVars>
          <dgm:chMax val="1"/>
          <dgm:chPref val="1"/>
        </dgm:presLayoutVars>
      </dgm:prSet>
      <dgm:spPr/>
    </dgm:pt>
    <dgm:pt modelId="{E4E5D331-97B0-4D7F-9295-4FE98C24D929}" type="pres">
      <dgm:prSet presAssocID="{D34AE56E-910D-46AB-AF1F-7CB09EDA760B}" presName="sibTrans" presStyleCnt="0"/>
      <dgm:spPr/>
    </dgm:pt>
    <dgm:pt modelId="{9BC6092B-38E6-2948-AACD-857ECE52167E}" type="pres">
      <dgm:prSet presAssocID="{5624F8EC-83B7-324A-B237-2E59D802E10E}" presName="compNode" presStyleCnt="0"/>
      <dgm:spPr/>
    </dgm:pt>
    <dgm:pt modelId="{01C959A7-8944-104A-B629-8218B7A5B55E}" type="pres">
      <dgm:prSet presAssocID="{5624F8EC-83B7-324A-B237-2E59D802E10E}" presName="iconBgRect" presStyleLbl="bgShp" presStyleIdx="4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8CFEA87A-1447-174D-822A-0F054E7150AF}" type="pres">
      <dgm:prSet presAssocID="{5624F8EC-83B7-324A-B237-2E59D802E10E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4000" r="-24000"/>
          </a:stretch>
        </a:blipFill>
      </dgm:spPr>
    </dgm:pt>
    <dgm:pt modelId="{EDF4B09C-C290-6844-99CD-54A2693AD274}" type="pres">
      <dgm:prSet presAssocID="{5624F8EC-83B7-324A-B237-2E59D802E10E}" presName="spaceRect" presStyleCnt="0"/>
      <dgm:spPr/>
    </dgm:pt>
    <dgm:pt modelId="{F854BAD4-E08E-DA41-BA17-2525132EE7F0}" type="pres">
      <dgm:prSet presAssocID="{5624F8EC-83B7-324A-B237-2E59D802E10E}" presName="textRect" presStyleLbl="revTx" presStyleIdx="4" presStyleCnt="6" custScaleY="65199">
        <dgm:presLayoutVars>
          <dgm:chMax val="1"/>
          <dgm:chPref val="1"/>
        </dgm:presLayoutVars>
      </dgm:prSet>
      <dgm:spPr/>
    </dgm:pt>
    <dgm:pt modelId="{F334E184-06D3-A44C-9295-A2A3820B22BF}" type="pres">
      <dgm:prSet presAssocID="{C51E51FF-2CFF-0644-8CAB-E4A6DAF340D4}" presName="sibTrans" presStyleCnt="0"/>
      <dgm:spPr/>
    </dgm:pt>
    <dgm:pt modelId="{0F4FB899-75B1-4757-8062-5968E347991C}" type="pres">
      <dgm:prSet presAssocID="{BFDBE949-9014-4D92-9273-03DB018A0A14}" presName="compNode" presStyleCnt="0"/>
      <dgm:spPr/>
    </dgm:pt>
    <dgm:pt modelId="{56846851-9189-4F37-BBF4-9E6481881E93}" type="pres">
      <dgm:prSet presAssocID="{BFDBE949-9014-4D92-9273-03DB018A0A14}" presName="iconBgRect" presStyleLbl="bgShp" presStyleIdx="5" presStyleCnt="6"/>
      <dgm:spPr>
        <a:prstGeom prst="round2DiagRect">
          <a:avLst>
            <a:gd name="adj1" fmla="val 29727"/>
            <a:gd name="adj2" fmla="val 0"/>
          </a:avLst>
        </a:prstGeom>
      </dgm:spPr>
    </dgm:pt>
    <dgm:pt modelId="{5471CB87-9828-4FEE-BB39-D81AB9065978}" type="pres">
      <dgm:prSet presAssocID="{BFDBE949-9014-4D92-9273-03DB018A0A14}" presName="iconRect" presStyleLbl="node1" presStyleIdx="5" presStyleCnt="6"/>
      <dgm:spPr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vel"/>
        </a:ext>
      </dgm:extLst>
    </dgm:pt>
    <dgm:pt modelId="{38533BD3-4056-4A6D-971D-E651911DC32D}" type="pres">
      <dgm:prSet presAssocID="{BFDBE949-9014-4D92-9273-03DB018A0A14}" presName="spaceRect" presStyleCnt="0"/>
      <dgm:spPr/>
    </dgm:pt>
    <dgm:pt modelId="{59C1E76E-FB21-41A3-8F2A-3EC18654513C}" type="pres">
      <dgm:prSet presAssocID="{BFDBE949-9014-4D92-9273-03DB018A0A14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A7982307-78DF-4479-BE8A-77B86315735E}" srcId="{46E30FE2-029D-4FBF-9DA5-A1F73BFE3883}" destId="{FA1672E3-EDA4-4C77-A4D2-DB43C8D899FF}" srcOrd="0" destOrd="0" parTransId="{33FFD52D-B629-4F31-B3C6-E0087E811B95}" sibTransId="{788DF37A-6E0F-4E43-B319-4EE45ABCEE2C}"/>
    <dgm:cxn modelId="{8BFF6829-F536-AA49-BDA2-2E6F7D7AA5D0}" type="presOf" srcId="{2945C00F-33C5-4865-B727-1162CDF69711}" destId="{1906A110-60FA-4239-8B52-9054062EF5B1}" srcOrd="0" destOrd="0" presId="urn:microsoft.com/office/officeart/2018/5/layout/IconLeafLabelList"/>
    <dgm:cxn modelId="{B5ED2D2E-F948-0C42-B3DE-E04086582EAB}" type="presOf" srcId="{DE424D1F-B25F-4299-A6D5-44FB04FB75AA}" destId="{DF96AC22-DF0E-4EE6-A16B-DD73C58A7DC5}" srcOrd="0" destOrd="0" presId="urn:microsoft.com/office/officeart/2018/5/layout/IconLeafLabelList"/>
    <dgm:cxn modelId="{81488A58-9D8A-8F40-904B-ECFC04BCE57C}" type="presOf" srcId="{BFDBE949-9014-4D92-9273-03DB018A0A14}" destId="{59C1E76E-FB21-41A3-8F2A-3EC18654513C}" srcOrd="0" destOrd="0" presId="urn:microsoft.com/office/officeart/2018/5/layout/IconLeafLabelList"/>
    <dgm:cxn modelId="{1CCFA965-4060-064F-A1B4-E738639970FA}" type="presOf" srcId="{5624F8EC-83B7-324A-B237-2E59D802E10E}" destId="{F854BAD4-E08E-DA41-BA17-2525132EE7F0}" srcOrd="0" destOrd="0" presId="urn:microsoft.com/office/officeart/2018/5/layout/IconLeafLabelList"/>
    <dgm:cxn modelId="{2929A467-200F-B345-A041-F00FBAD3990B}" type="presOf" srcId="{FA1672E3-EDA4-4C77-A4D2-DB43C8D899FF}" destId="{D34101F2-52B0-4BF7-91F7-262304FC441B}" srcOrd="0" destOrd="0" presId="urn:microsoft.com/office/officeart/2018/5/layout/IconLeafLabelList"/>
    <dgm:cxn modelId="{2A671E74-7A4B-4F5D-B8BE-C0B278A0AAB8}" srcId="{46E30FE2-029D-4FBF-9DA5-A1F73BFE3883}" destId="{DE424D1F-B25F-4299-A6D5-44FB04FB75AA}" srcOrd="2" destOrd="0" parTransId="{11910874-758E-436A-A47C-2EFCE1C5B710}" sibTransId="{7E7DBC91-DC6C-4D23-A480-92F243C023CA}"/>
    <dgm:cxn modelId="{9B8400A8-CEBF-9643-94A6-4B834E1B5844}" srcId="{46E30FE2-029D-4FBF-9DA5-A1F73BFE3883}" destId="{5624F8EC-83B7-324A-B237-2E59D802E10E}" srcOrd="4" destOrd="0" parTransId="{F74C0020-643F-834B-B745-B403D91047FA}" sibTransId="{C51E51FF-2CFF-0644-8CAB-E4A6DAF340D4}"/>
    <dgm:cxn modelId="{7F4382B5-D7F0-A14F-BAAF-15368B2FF9E6}" type="presOf" srcId="{DC7DC456-2392-4C41-A6B8-B758BE9A3487}" destId="{84AA1C0B-0BF3-4F9C-99C9-1A782C6A7B84}" srcOrd="0" destOrd="0" presId="urn:microsoft.com/office/officeart/2018/5/layout/IconLeafLabelList"/>
    <dgm:cxn modelId="{D2E0A3B6-86FA-4ABD-94B8-6D9E67F01470}" srcId="{46E30FE2-029D-4FBF-9DA5-A1F73BFE3883}" destId="{DC7DC456-2392-4C41-A6B8-B758BE9A3487}" srcOrd="1" destOrd="0" parTransId="{82AE593E-E2EE-4B98-B274-61454B0F1657}" sibTransId="{976667EB-4883-48E4-AF76-2E0A49320FA9}"/>
    <dgm:cxn modelId="{FDC2B1DA-A227-4528-8915-F2F8E9250295}" srcId="{46E30FE2-029D-4FBF-9DA5-A1F73BFE3883}" destId="{2945C00F-33C5-4865-B727-1162CDF69711}" srcOrd="3" destOrd="0" parTransId="{56C8B9D7-300C-4FD2-9602-5916FEFDBE0E}" sibTransId="{D34AE56E-910D-46AB-AF1F-7CB09EDA760B}"/>
    <dgm:cxn modelId="{7A4FC9DF-EC7E-459F-80E6-B21EC47F1C0B}" srcId="{46E30FE2-029D-4FBF-9DA5-A1F73BFE3883}" destId="{BFDBE949-9014-4D92-9273-03DB018A0A14}" srcOrd="5" destOrd="0" parTransId="{FDFD433C-6934-437D-AE54-D8E4086DD879}" sibTransId="{317E6CE2-9924-4688-ABEB-69F2C056894B}"/>
    <dgm:cxn modelId="{19955FE0-D1AB-0345-8224-E10843D94669}" type="presOf" srcId="{46E30FE2-029D-4FBF-9DA5-A1F73BFE3883}" destId="{5B9A03D2-6E91-4FFD-9962-27769484F382}" srcOrd="0" destOrd="0" presId="urn:microsoft.com/office/officeart/2018/5/layout/IconLeafLabelList"/>
    <dgm:cxn modelId="{C5624C80-27D0-2A4A-8685-B39FCB3B034B}" type="presParOf" srcId="{5B9A03D2-6E91-4FFD-9962-27769484F382}" destId="{4F8B2DB4-D862-4B44-A433-E769F01BBD96}" srcOrd="0" destOrd="0" presId="urn:microsoft.com/office/officeart/2018/5/layout/IconLeafLabelList"/>
    <dgm:cxn modelId="{A5FD9CCF-6529-0A4A-A59A-E9285E8B1B6D}" type="presParOf" srcId="{4F8B2DB4-D862-4B44-A433-E769F01BBD96}" destId="{B4E96829-0A1B-49A2-B10D-8B23229A035C}" srcOrd="0" destOrd="0" presId="urn:microsoft.com/office/officeart/2018/5/layout/IconLeafLabelList"/>
    <dgm:cxn modelId="{F6CCB5D7-5B7D-A248-A1A6-B2846DE30B10}" type="presParOf" srcId="{4F8B2DB4-D862-4B44-A433-E769F01BBD96}" destId="{47424181-10B8-4EDC-A820-EB0442A4A5BB}" srcOrd="1" destOrd="0" presId="urn:microsoft.com/office/officeart/2018/5/layout/IconLeafLabelList"/>
    <dgm:cxn modelId="{324927D6-9FFA-2444-9B82-BA9DF1CA1C88}" type="presParOf" srcId="{4F8B2DB4-D862-4B44-A433-E769F01BBD96}" destId="{D2D3CB7E-EC40-47C7-97E8-63738F6FCF1F}" srcOrd="2" destOrd="0" presId="urn:microsoft.com/office/officeart/2018/5/layout/IconLeafLabelList"/>
    <dgm:cxn modelId="{E836B1B4-88DE-7F4A-80F5-1E2D2B9E5D5C}" type="presParOf" srcId="{4F8B2DB4-D862-4B44-A433-E769F01BBD96}" destId="{D34101F2-52B0-4BF7-91F7-262304FC441B}" srcOrd="3" destOrd="0" presId="urn:microsoft.com/office/officeart/2018/5/layout/IconLeafLabelList"/>
    <dgm:cxn modelId="{9CBB1E90-619A-F046-9D25-2C084FC0B246}" type="presParOf" srcId="{5B9A03D2-6E91-4FFD-9962-27769484F382}" destId="{8437567F-2A27-4035-A180-A277CE017F1F}" srcOrd="1" destOrd="0" presId="urn:microsoft.com/office/officeart/2018/5/layout/IconLeafLabelList"/>
    <dgm:cxn modelId="{44A1BFB6-6E61-6C41-986D-5A62E654B48D}" type="presParOf" srcId="{5B9A03D2-6E91-4FFD-9962-27769484F382}" destId="{3E2D5A77-C0E2-43FC-A9EE-19862DD2D54E}" srcOrd="2" destOrd="0" presId="urn:microsoft.com/office/officeart/2018/5/layout/IconLeafLabelList"/>
    <dgm:cxn modelId="{40D83119-5069-6B43-B96C-0ACAA1470589}" type="presParOf" srcId="{3E2D5A77-C0E2-43FC-A9EE-19862DD2D54E}" destId="{68E425F0-7816-464A-808E-C8B8ED11AEF0}" srcOrd="0" destOrd="0" presId="urn:microsoft.com/office/officeart/2018/5/layout/IconLeafLabelList"/>
    <dgm:cxn modelId="{B806D33A-9FEB-244C-93E9-E3215FF28923}" type="presParOf" srcId="{3E2D5A77-C0E2-43FC-A9EE-19862DD2D54E}" destId="{0EDD00E2-6958-4607-AB22-2D0D70EA5860}" srcOrd="1" destOrd="0" presId="urn:microsoft.com/office/officeart/2018/5/layout/IconLeafLabelList"/>
    <dgm:cxn modelId="{3A7D9D72-D747-7B47-A430-8D2FEB5821E0}" type="presParOf" srcId="{3E2D5A77-C0E2-43FC-A9EE-19862DD2D54E}" destId="{499A8E15-6BE6-4DCE-8CFA-F0176ADB6D1D}" srcOrd="2" destOrd="0" presId="urn:microsoft.com/office/officeart/2018/5/layout/IconLeafLabelList"/>
    <dgm:cxn modelId="{0F244149-789F-8D4A-8170-C50A92D61047}" type="presParOf" srcId="{3E2D5A77-C0E2-43FC-A9EE-19862DD2D54E}" destId="{84AA1C0B-0BF3-4F9C-99C9-1A782C6A7B84}" srcOrd="3" destOrd="0" presId="urn:microsoft.com/office/officeart/2018/5/layout/IconLeafLabelList"/>
    <dgm:cxn modelId="{75B5A585-6881-7244-BD8F-D71ADCB7571A}" type="presParOf" srcId="{5B9A03D2-6E91-4FFD-9962-27769484F382}" destId="{A7F1C1BD-1CCA-44EF-9AC8-67E3F71450DA}" srcOrd="3" destOrd="0" presId="urn:microsoft.com/office/officeart/2018/5/layout/IconLeafLabelList"/>
    <dgm:cxn modelId="{5C3791B5-8F74-6348-9672-A2245BD66CE6}" type="presParOf" srcId="{5B9A03D2-6E91-4FFD-9962-27769484F382}" destId="{F66D531A-840C-4A9A-BF31-5C620D5F8DA8}" srcOrd="4" destOrd="0" presId="urn:microsoft.com/office/officeart/2018/5/layout/IconLeafLabelList"/>
    <dgm:cxn modelId="{7626F2D5-9A98-E647-83A5-061F52CCC808}" type="presParOf" srcId="{F66D531A-840C-4A9A-BF31-5C620D5F8DA8}" destId="{A4354788-9E66-409A-8703-43973F06DF65}" srcOrd="0" destOrd="0" presId="urn:microsoft.com/office/officeart/2018/5/layout/IconLeafLabelList"/>
    <dgm:cxn modelId="{C96B433F-3CB2-1544-B0BF-41933F8BD330}" type="presParOf" srcId="{F66D531A-840C-4A9A-BF31-5C620D5F8DA8}" destId="{FC4F7DE9-1F45-4897-BAE0-EBF692919474}" srcOrd="1" destOrd="0" presId="urn:microsoft.com/office/officeart/2018/5/layout/IconLeafLabelList"/>
    <dgm:cxn modelId="{8E54E814-CD1C-4F4F-9150-1ADAA7167482}" type="presParOf" srcId="{F66D531A-840C-4A9A-BF31-5C620D5F8DA8}" destId="{38FF6C25-DB59-4C2D-A3BC-A67638C68AAE}" srcOrd="2" destOrd="0" presId="urn:microsoft.com/office/officeart/2018/5/layout/IconLeafLabelList"/>
    <dgm:cxn modelId="{93270689-6F4E-5E45-BA9A-44ACBE841788}" type="presParOf" srcId="{F66D531A-840C-4A9A-BF31-5C620D5F8DA8}" destId="{DF96AC22-DF0E-4EE6-A16B-DD73C58A7DC5}" srcOrd="3" destOrd="0" presId="urn:microsoft.com/office/officeart/2018/5/layout/IconLeafLabelList"/>
    <dgm:cxn modelId="{3D30F7C1-A618-6D4B-8563-BDC89F254C81}" type="presParOf" srcId="{5B9A03D2-6E91-4FFD-9962-27769484F382}" destId="{77FB423A-11D1-426F-90AA-4881F66BEC35}" srcOrd="5" destOrd="0" presId="urn:microsoft.com/office/officeart/2018/5/layout/IconLeafLabelList"/>
    <dgm:cxn modelId="{172C7968-9720-634F-97F0-6890C0AF9AF9}" type="presParOf" srcId="{5B9A03D2-6E91-4FFD-9962-27769484F382}" destId="{8696B9BE-85AE-42F0-8FA0-C3CA8C13EFFA}" srcOrd="6" destOrd="0" presId="urn:microsoft.com/office/officeart/2018/5/layout/IconLeafLabelList"/>
    <dgm:cxn modelId="{96189801-E7BC-2245-AF95-0398B62913C8}" type="presParOf" srcId="{8696B9BE-85AE-42F0-8FA0-C3CA8C13EFFA}" destId="{B7D70E86-30ED-4F3B-B973-453D6F6FBD3B}" srcOrd="0" destOrd="0" presId="urn:microsoft.com/office/officeart/2018/5/layout/IconLeafLabelList"/>
    <dgm:cxn modelId="{5E07B35E-863F-E840-99D6-35786CDF7ED0}" type="presParOf" srcId="{8696B9BE-85AE-42F0-8FA0-C3CA8C13EFFA}" destId="{01FDEABA-939C-4FF2-AAA4-739E094BDA18}" srcOrd="1" destOrd="0" presId="urn:microsoft.com/office/officeart/2018/5/layout/IconLeafLabelList"/>
    <dgm:cxn modelId="{50D742A2-FA3A-AB46-9C1B-42181DC28747}" type="presParOf" srcId="{8696B9BE-85AE-42F0-8FA0-C3CA8C13EFFA}" destId="{7AEE1A2A-9332-414A-8092-A7F6B2ACED91}" srcOrd="2" destOrd="0" presId="urn:microsoft.com/office/officeart/2018/5/layout/IconLeafLabelList"/>
    <dgm:cxn modelId="{BFE957F1-3512-CE48-9E29-6499A091CC12}" type="presParOf" srcId="{8696B9BE-85AE-42F0-8FA0-C3CA8C13EFFA}" destId="{1906A110-60FA-4239-8B52-9054062EF5B1}" srcOrd="3" destOrd="0" presId="urn:microsoft.com/office/officeart/2018/5/layout/IconLeafLabelList"/>
    <dgm:cxn modelId="{6DB292CE-7EEF-D140-8FD8-754413151414}" type="presParOf" srcId="{5B9A03D2-6E91-4FFD-9962-27769484F382}" destId="{E4E5D331-97B0-4D7F-9295-4FE98C24D929}" srcOrd="7" destOrd="0" presId="urn:microsoft.com/office/officeart/2018/5/layout/IconLeafLabelList"/>
    <dgm:cxn modelId="{D9676BE0-18E0-9847-AA50-2F23FC94C208}" type="presParOf" srcId="{5B9A03D2-6E91-4FFD-9962-27769484F382}" destId="{9BC6092B-38E6-2948-AACD-857ECE52167E}" srcOrd="8" destOrd="0" presId="urn:microsoft.com/office/officeart/2018/5/layout/IconLeafLabelList"/>
    <dgm:cxn modelId="{65534B27-12E1-F243-B448-ED0A78FF9499}" type="presParOf" srcId="{9BC6092B-38E6-2948-AACD-857ECE52167E}" destId="{01C959A7-8944-104A-B629-8218B7A5B55E}" srcOrd="0" destOrd="0" presId="urn:microsoft.com/office/officeart/2018/5/layout/IconLeafLabelList"/>
    <dgm:cxn modelId="{F86E1531-80D4-EA4F-9FE8-25F41A286B68}" type="presParOf" srcId="{9BC6092B-38E6-2948-AACD-857ECE52167E}" destId="{8CFEA87A-1447-174D-822A-0F054E7150AF}" srcOrd="1" destOrd="0" presId="urn:microsoft.com/office/officeart/2018/5/layout/IconLeafLabelList"/>
    <dgm:cxn modelId="{F2ED437F-B840-F64A-B6E3-65A8E9B8A209}" type="presParOf" srcId="{9BC6092B-38E6-2948-AACD-857ECE52167E}" destId="{EDF4B09C-C290-6844-99CD-54A2693AD274}" srcOrd="2" destOrd="0" presId="urn:microsoft.com/office/officeart/2018/5/layout/IconLeafLabelList"/>
    <dgm:cxn modelId="{A4C35ED4-966F-2B43-8243-CAF639F384F2}" type="presParOf" srcId="{9BC6092B-38E6-2948-AACD-857ECE52167E}" destId="{F854BAD4-E08E-DA41-BA17-2525132EE7F0}" srcOrd="3" destOrd="0" presId="urn:microsoft.com/office/officeart/2018/5/layout/IconLeafLabelList"/>
    <dgm:cxn modelId="{67C7CCFC-8DDC-2747-82E6-227A27D6E882}" type="presParOf" srcId="{5B9A03D2-6E91-4FFD-9962-27769484F382}" destId="{F334E184-06D3-A44C-9295-A2A3820B22BF}" srcOrd="9" destOrd="0" presId="urn:microsoft.com/office/officeart/2018/5/layout/IconLeafLabelList"/>
    <dgm:cxn modelId="{98FDB80A-E1E2-1D4D-A454-5D24E9A8B87F}" type="presParOf" srcId="{5B9A03D2-6E91-4FFD-9962-27769484F382}" destId="{0F4FB899-75B1-4757-8062-5968E347991C}" srcOrd="10" destOrd="0" presId="urn:microsoft.com/office/officeart/2018/5/layout/IconLeafLabelList"/>
    <dgm:cxn modelId="{4021DE42-2F71-1944-9DDB-C618423BCDCA}" type="presParOf" srcId="{0F4FB899-75B1-4757-8062-5968E347991C}" destId="{56846851-9189-4F37-BBF4-9E6481881E93}" srcOrd="0" destOrd="0" presId="urn:microsoft.com/office/officeart/2018/5/layout/IconLeafLabelList"/>
    <dgm:cxn modelId="{122BB934-7756-3E44-B7B3-B2A5B6765522}" type="presParOf" srcId="{0F4FB899-75B1-4757-8062-5968E347991C}" destId="{5471CB87-9828-4FEE-BB39-D81AB9065978}" srcOrd="1" destOrd="0" presId="urn:microsoft.com/office/officeart/2018/5/layout/IconLeafLabelList"/>
    <dgm:cxn modelId="{669C21DC-0775-E646-8F41-6309B2D060D4}" type="presParOf" srcId="{0F4FB899-75B1-4757-8062-5968E347991C}" destId="{38533BD3-4056-4A6D-971D-E651911DC32D}" srcOrd="2" destOrd="0" presId="urn:microsoft.com/office/officeart/2018/5/layout/IconLeafLabelList"/>
    <dgm:cxn modelId="{C1A65658-DDF3-AE42-BD5E-63FBCB35BB2A}" type="presParOf" srcId="{0F4FB899-75B1-4757-8062-5968E347991C}" destId="{59C1E76E-FB21-41A3-8F2A-3EC18654513C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E4852C-9B29-4C53-9FD4-7F7A52BDEF4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E6F9F692-F7AA-4497-B4AA-64FDC0CB5694}">
      <dgm:prSet/>
      <dgm:spPr/>
      <dgm:t>
        <a:bodyPr/>
        <a:lstStyle/>
        <a:p>
          <a:r>
            <a:rPr lang="en-US"/>
            <a:t>Epsilon is a value that is assigned to the agent and if the program is not using the NN this value will decrease</a:t>
          </a:r>
        </a:p>
      </dgm:t>
    </dgm:pt>
    <dgm:pt modelId="{336CA01C-949E-4320-A019-9AE7BCE8D275}" type="parTrans" cxnId="{D4087835-C2B9-4E0D-93EC-E0CD7B40C246}">
      <dgm:prSet/>
      <dgm:spPr/>
      <dgm:t>
        <a:bodyPr/>
        <a:lstStyle/>
        <a:p>
          <a:endParaRPr lang="en-US"/>
        </a:p>
      </dgm:t>
    </dgm:pt>
    <dgm:pt modelId="{839E8930-7140-462D-B137-D0386CB4299C}" type="sibTrans" cxnId="{D4087835-C2B9-4E0D-93EC-E0CD7B40C246}">
      <dgm:prSet/>
      <dgm:spPr/>
      <dgm:t>
        <a:bodyPr/>
        <a:lstStyle/>
        <a:p>
          <a:endParaRPr lang="en-US"/>
        </a:p>
      </dgm:t>
    </dgm:pt>
    <dgm:pt modelId="{E6821CFF-1B5F-48CE-B211-0632552A8BF5}">
      <dgm:prSet/>
      <dgm:spPr/>
      <dgm:t>
        <a:bodyPr/>
        <a:lstStyle/>
        <a:p>
          <a:r>
            <a:rPr lang="en-US"/>
            <a:t>As the value decreases the program will utilize the NN more frequently</a:t>
          </a:r>
        </a:p>
      </dgm:t>
    </dgm:pt>
    <dgm:pt modelId="{C46D45BD-12D2-4C41-BA1E-285B55042C69}" type="parTrans" cxnId="{7FE80BFA-D235-4212-9F64-7005A3D9B545}">
      <dgm:prSet/>
      <dgm:spPr/>
      <dgm:t>
        <a:bodyPr/>
        <a:lstStyle/>
        <a:p>
          <a:endParaRPr lang="en-US"/>
        </a:p>
      </dgm:t>
    </dgm:pt>
    <dgm:pt modelId="{4C933A5D-240C-4D62-8562-88CA4781EEFE}" type="sibTrans" cxnId="{7FE80BFA-D235-4212-9F64-7005A3D9B545}">
      <dgm:prSet/>
      <dgm:spPr/>
      <dgm:t>
        <a:bodyPr/>
        <a:lstStyle/>
        <a:p>
          <a:endParaRPr lang="en-US"/>
        </a:p>
      </dgm:t>
    </dgm:pt>
    <dgm:pt modelId="{CD0C101D-9A55-4DBA-B9CE-6FFCCF455D9F}">
      <dgm:prSet/>
      <dgm:spPr/>
      <dgm:t>
        <a:bodyPr/>
        <a:lstStyle/>
        <a:p>
          <a:r>
            <a:rPr lang="en-US"/>
            <a:t>Q-values are established during training</a:t>
          </a:r>
        </a:p>
      </dgm:t>
    </dgm:pt>
    <dgm:pt modelId="{048A5687-11A2-43EF-B9E2-CA1F143A0341}" type="parTrans" cxnId="{4BAA3AF5-07F5-4710-8F99-DAF0C61183BC}">
      <dgm:prSet/>
      <dgm:spPr/>
      <dgm:t>
        <a:bodyPr/>
        <a:lstStyle/>
        <a:p>
          <a:endParaRPr lang="en-US"/>
        </a:p>
      </dgm:t>
    </dgm:pt>
    <dgm:pt modelId="{F82587A5-F99F-4750-9359-B68413AA70F7}" type="sibTrans" cxnId="{4BAA3AF5-07F5-4710-8F99-DAF0C61183BC}">
      <dgm:prSet/>
      <dgm:spPr/>
      <dgm:t>
        <a:bodyPr/>
        <a:lstStyle/>
        <a:p>
          <a:endParaRPr lang="en-US"/>
        </a:p>
      </dgm:t>
    </dgm:pt>
    <dgm:pt modelId="{37700C16-8592-4976-83B7-BB08B34CF904}">
      <dgm:prSet/>
      <dgm:spPr/>
      <dgm:t>
        <a:bodyPr/>
        <a:lstStyle/>
        <a:p>
          <a:r>
            <a:rPr lang="en-US"/>
            <a:t>As the player takes actions, the replay buffer will log the actions and allow the agent to evaluate previous actions</a:t>
          </a:r>
        </a:p>
      </dgm:t>
    </dgm:pt>
    <dgm:pt modelId="{EE17FF18-2F8A-40F8-902C-6AF5F71C74EE}" type="parTrans" cxnId="{76F1C10F-AC32-4564-83FB-DCFB2B6AEC7C}">
      <dgm:prSet/>
      <dgm:spPr/>
      <dgm:t>
        <a:bodyPr/>
        <a:lstStyle/>
        <a:p>
          <a:endParaRPr lang="en-US"/>
        </a:p>
      </dgm:t>
    </dgm:pt>
    <dgm:pt modelId="{47917765-5D7B-4C3B-94EC-8DC2C022B657}" type="sibTrans" cxnId="{76F1C10F-AC32-4564-83FB-DCFB2B6AEC7C}">
      <dgm:prSet/>
      <dgm:spPr/>
      <dgm:t>
        <a:bodyPr/>
        <a:lstStyle/>
        <a:p>
          <a:endParaRPr lang="en-US"/>
        </a:p>
      </dgm:t>
    </dgm:pt>
    <dgm:pt modelId="{61678FE0-0415-4C68-A942-9525686CD2A5}">
      <dgm:prSet/>
      <dgm:spPr/>
      <dgm:t>
        <a:bodyPr/>
        <a:lstStyle/>
        <a:p>
          <a:r>
            <a:rPr lang="en-US"/>
            <a:t>The agent will then predict future Q-Values of actions and attempt to perform the action that will maximize the Q-Value</a:t>
          </a:r>
        </a:p>
      </dgm:t>
    </dgm:pt>
    <dgm:pt modelId="{0644C304-4E6B-471F-B6B3-F9B12F6334D8}" type="parTrans" cxnId="{71C4CC33-9143-4373-BCAF-0756D26B2F8E}">
      <dgm:prSet/>
      <dgm:spPr/>
      <dgm:t>
        <a:bodyPr/>
        <a:lstStyle/>
        <a:p>
          <a:endParaRPr lang="en-US"/>
        </a:p>
      </dgm:t>
    </dgm:pt>
    <dgm:pt modelId="{BA8360CF-1C58-4041-A18E-32F3C270EBC8}" type="sibTrans" cxnId="{71C4CC33-9143-4373-BCAF-0756D26B2F8E}">
      <dgm:prSet/>
      <dgm:spPr/>
      <dgm:t>
        <a:bodyPr/>
        <a:lstStyle/>
        <a:p>
          <a:endParaRPr lang="en-US"/>
        </a:p>
      </dgm:t>
    </dgm:pt>
    <dgm:pt modelId="{15427F5C-AF9E-CE44-9AC3-B7605660B430}" type="pres">
      <dgm:prSet presAssocID="{94E4852C-9B29-4C53-9FD4-7F7A52BDEF45}" presName="linear" presStyleCnt="0">
        <dgm:presLayoutVars>
          <dgm:animLvl val="lvl"/>
          <dgm:resizeHandles val="exact"/>
        </dgm:presLayoutVars>
      </dgm:prSet>
      <dgm:spPr/>
    </dgm:pt>
    <dgm:pt modelId="{5B5FD9A5-CBC0-034D-B939-E70ECF717DF6}" type="pres">
      <dgm:prSet presAssocID="{E6F9F692-F7AA-4497-B4AA-64FDC0CB5694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4D405A8-627B-4849-9DA0-1287B49958C9}" type="pres">
      <dgm:prSet presAssocID="{839E8930-7140-462D-B137-D0386CB4299C}" presName="spacer" presStyleCnt="0"/>
      <dgm:spPr/>
    </dgm:pt>
    <dgm:pt modelId="{9AF3322E-8078-CA47-A0C8-D95518B5948B}" type="pres">
      <dgm:prSet presAssocID="{E6821CFF-1B5F-48CE-B211-0632552A8BF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00689A7-163D-9042-AD5F-51A1EA416EF7}" type="pres">
      <dgm:prSet presAssocID="{4C933A5D-240C-4D62-8562-88CA4781EEFE}" presName="spacer" presStyleCnt="0"/>
      <dgm:spPr/>
    </dgm:pt>
    <dgm:pt modelId="{EEBD0E70-55CC-4241-9407-E62017FD44AF}" type="pres">
      <dgm:prSet presAssocID="{CD0C101D-9A55-4DBA-B9CE-6FFCCF455D9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CECB1F5-8BD0-D743-AA13-42494D8D0827}" type="pres">
      <dgm:prSet presAssocID="{F82587A5-F99F-4750-9359-B68413AA70F7}" presName="spacer" presStyleCnt="0"/>
      <dgm:spPr/>
    </dgm:pt>
    <dgm:pt modelId="{53F6EBF4-05BD-1A4F-BF7C-2829A5D818F7}" type="pres">
      <dgm:prSet presAssocID="{37700C16-8592-4976-83B7-BB08B34CF90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A2367CB-74A4-7842-B291-3FD57116A696}" type="pres">
      <dgm:prSet presAssocID="{47917765-5D7B-4C3B-94EC-8DC2C022B657}" presName="spacer" presStyleCnt="0"/>
      <dgm:spPr/>
    </dgm:pt>
    <dgm:pt modelId="{2C997CC2-D23C-B141-A400-6BC10B378A40}" type="pres">
      <dgm:prSet presAssocID="{61678FE0-0415-4C68-A942-9525686CD2A5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76F1C10F-AC32-4564-83FB-DCFB2B6AEC7C}" srcId="{94E4852C-9B29-4C53-9FD4-7F7A52BDEF45}" destId="{37700C16-8592-4976-83B7-BB08B34CF904}" srcOrd="3" destOrd="0" parTransId="{EE17FF18-2F8A-40F8-902C-6AF5F71C74EE}" sibTransId="{47917765-5D7B-4C3B-94EC-8DC2C022B657}"/>
    <dgm:cxn modelId="{71C4CC33-9143-4373-BCAF-0756D26B2F8E}" srcId="{94E4852C-9B29-4C53-9FD4-7F7A52BDEF45}" destId="{61678FE0-0415-4C68-A942-9525686CD2A5}" srcOrd="4" destOrd="0" parTransId="{0644C304-4E6B-471F-B6B3-F9B12F6334D8}" sibTransId="{BA8360CF-1C58-4041-A18E-32F3C270EBC8}"/>
    <dgm:cxn modelId="{D4087835-C2B9-4E0D-93EC-E0CD7B40C246}" srcId="{94E4852C-9B29-4C53-9FD4-7F7A52BDEF45}" destId="{E6F9F692-F7AA-4497-B4AA-64FDC0CB5694}" srcOrd="0" destOrd="0" parTransId="{336CA01C-949E-4320-A019-9AE7BCE8D275}" sibTransId="{839E8930-7140-462D-B137-D0386CB4299C}"/>
    <dgm:cxn modelId="{0FEC8538-02F4-594F-94DC-C56A2ADB65DB}" type="presOf" srcId="{E6F9F692-F7AA-4497-B4AA-64FDC0CB5694}" destId="{5B5FD9A5-CBC0-034D-B939-E70ECF717DF6}" srcOrd="0" destOrd="0" presId="urn:microsoft.com/office/officeart/2005/8/layout/vList2"/>
    <dgm:cxn modelId="{2FDDC6B4-F7E1-9B4B-B0DA-BCB2E2D93365}" type="presOf" srcId="{CD0C101D-9A55-4DBA-B9CE-6FFCCF455D9F}" destId="{EEBD0E70-55CC-4241-9407-E62017FD44AF}" srcOrd="0" destOrd="0" presId="urn:microsoft.com/office/officeart/2005/8/layout/vList2"/>
    <dgm:cxn modelId="{D4B1D6D0-965D-7B42-8443-5FAEFCCE2C59}" type="presOf" srcId="{E6821CFF-1B5F-48CE-B211-0632552A8BF5}" destId="{9AF3322E-8078-CA47-A0C8-D95518B5948B}" srcOrd="0" destOrd="0" presId="urn:microsoft.com/office/officeart/2005/8/layout/vList2"/>
    <dgm:cxn modelId="{6B1F63D5-CCD2-8948-9F24-F80665829FF5}" type="presOf" srcId="{94E4852C-9B29-4C53-9FD4-7F7A52BDEF45}" destId="{15427F5C-AF9E-CE44-9AC3-B7605660B430}" srcOrd="0" destOrd="0" presId="urn:microsoft.com/office/officeart/2005/8/layout/vList2"/>
    <dgm:cxn modelId="{65DAE0E3-143A-1B44-9C48-BCD87D7B493A}" type="presOf" srcId="{61678FE0-0415-4C68-A942-9525686CD2A5}" destId="{2C997CC2-D23C-B141-A400-6BC10B378A40}" srcOrd="0" destOrd="0" presId="urn:microsoft.com/office/officeart/2005/8/layout/vList2"/>
    <dgm:cxn modelId="{B91EEBED-8508-5246-9ED5-0B6F88AAC1E5}" type="presOf" srcId="{37700C16-8592-4976-83B7-BB08B34CF904}" destId="{53F6EBF4-05BD-1A4F-BF7C-2829A5D818F7}" srcOrd="0" destOrd="0" presId="urn:microsoft.com/office/officeart/2005/8/layout/vList2"/>
    <dgm:cxn modelId="{4BAA3AF5-07F5-4710-8F99-DAF0C61183BC}" srcId="{94E4852C-9B29-4C53-9FD4-7F7A52BDEF45}" destId="{CD0C101D-9A55-4DBA-B9CE-6FFCCF455D9F}" srcOrd="2" destOrd="0" parTransId="{048A5687-11A2-43EF-B9E2-CA1F143A0341}" sibTransId="{F82587A5-F99F-4750-9359-B68413AA70F7}"/>
    <dgm:cxn modelId="{7FE80BFA-D235-4212-9F64-7005A3D9B545}" srcId="{94E4852C-9B29-4C53-9FD4-7F7A52BDEF45}" destId="{E6821CFF-1B5F-48CE-B211-0632552A8BF5}" srcOrd="1" destOrd="0" parTransId="{C46D45BD-12D2-4C41-BA1E-285B55042C69}" sibTransId="{4C933A5D-240C-4D62-8562-88CA4781EEFE}"/>
    <dgm:cxn modelId="{41C2C6FF-F8DD-C340-8D3C-25CB118E43C5}" type="presParOf" srcId="{15427F5C-AF9E-CE44-9AC3-B7605660B430}" destId="{5B5FD9A5-CBC0-034D-B939-E70ECF717DF6}" srcOrd="0" destOrd="0" presId="urn:microsoft.com/office/officeart/2005/8/layout/vList2"/>
    <dgm:cxn modelId="{4FC65661-81D1-BB44-81A4-59D830600F84}" type="presParOf" srcId="{15427F5C-AF9E-CE44-9AC3-B7605660B430}" destId="{74D405A8-627B-4849-9DA0-1287B49958C9}" srcOrd="1" destOrd="0" presId="urn:microsoft.com/office/officeart/2005/8/layout/vList2"/>
    <dgm:cxn modelId="{025AB020-E1BB-FB49-A4AB-0C57CAC80E0F}" type="presParOf" srcId="{15427F5C-AF9E-CE44-9AC3-B7605660B430}" destId="{9AF3322E-8078-CA47-A0C8-D95518B5948B}" srcOrd="2" destOrd="0" presId="urn:microsoft.com/office/officeart/2005/8/layout/vList2"/>
    <dgm:cxn modelId="{FC097591-DCB7-394C-B38C-3CA2626EAC7E}" type="presParOf" srcId="{15427F5C-AF9E-CE44-9AC3-B7605660B430}" destId="{500689A7-163D-9042-AD5F-51A1EA416EF7}" srcOrd="3" destOrd="0" presId="urn:microsoft.com/office/officeart/2005/8/layout/vList2"/>
    <dgm:cxn modelId="{849D60AE-609F-8E41-99F1-05902EBB1157}" type="presParOf" srcId="{15427F5C-AF9E-CE44-9AC3-B7605660B430}" destId="{EEBD0E70-55CC-4241-9407-E62017FD44AF}" srcOrd="4" destOrd="0" presId="urn:microsoft.com/office/officeart/2005/8/layout/vList2"/>
    <dgm:cxn modelId="{67E3DAE0-1650-A34C-87ED-BE623B3AB222}" type="presParOf" srcId="{15427F5C-AF9E-CE44-9AC3-B7605660B430}" destId="{DCECB1F5-8BD0-D743-AA13-42494D8D0827}" srcOrd="5" destOrd="0" presId="urn:microsoft.com/office/officeart/2005/8/layout/vList2"/>
    <dgm:cxn modelId="{B460C3EF-6CB7-9344-AFF8-D0B8E65C7914}" type="presParOf" srcId="{15427F5C-AF9E-CE44-9AC3-B7605660B430}" destId="{53F6EBF4-05BD-1A4F-BF7C-2829A5D818F7}" srcOrd="6" destOrd="0" presId="urn:microsoft.com/office/officeart/2005/8/layout/vList2"/>
    <dgm:cxn modelId="{1C2D7747-4B2D-D444-90F2-D6749881CF31}" type="presParOf" srcId="{15427F5C-AF9E-CE44-9AC3-B7605660B430}" destId="{3A2367CB-74A4-7842-B291-3FD57116A696}" srcOrd="7" destOrd="0" presId="urn:microsoft.com/office/officeart/2005/8/layout/vList2"/>
    <dgm:cxn modelId="{61A5CBFA-4BBD-044F-B15D-D42C0D0F6738}" type="presParOf" srcId="{15427F5C-AF9E-CE44-9AC3-B7605660B430}" destId="{2C997CC2-D23C-B141-A400-6BC10B378A4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180E871-846F-4240-86B7-D8F84EDC247B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54AFCF34-B036-48DB-8929-55828E71E6EF}">
      <dgm:prSet/>
      <dgm:spPr/>
      <dgm:t>
        <a:bodyPr/>
        <a:lstStyle/>
        <a:p>
          <a:r>
            <a:rPr lang="en-US"/>
            <a:t>In the beginning we split the plane layers and each plane is evaluated separately</a:t>
          </a:r>
        </a:p>
      </dgm:t>
    </dgm:pt>
    <dgm:pt modelId="{19C0BB8B-DF54-47B7-8107-644F2366AB99}" type="parTrans" cxnId="{AF37FC06-36A0-4ECE-BC66-7FA567281447}">
      <dgm:prSet/>
      <dgm:spPr/>
      <dgm:t>
        <a:bodyPr/>
        <a:lstStyle/>
        <a:p>
          <a:endParaRPr lang="en-US"/>
        </a:p>
      </dgm:t>
    </dgm:pt>
    <dgm:pt modelId="{A2CF03BA-C7D8-46CD-B4AF-39A00CB977C2}" type="sibTrans" cxnId="{AF37FC06-36A0-4ECE-BC66-7FA567281447}">
      <dgm:prSet/>
      <dgm:spPr/>
      <dgm:t>
        <a:bodyPr/>
        <a:lstStyle/>
        <a:p>
          <a:endParaRPr lang="en-US"/>
        </a:p>
      </dgm:t>
    </dgm:pt>
    <dgm:pt modelId="{E621AB07-2DBD-4113-9593-97BCB349731F}">
      <dgm:prSet/>
      <dgm:spPr/>
      <dgm:t>
        <a:bodyPr/>
        <a:lstStyle/>
        <a:p>
          <a:r>
            <a:rPr lang="en-US"/>
            <a:t>Each action per layer passes through the weights to a middle value after which the layers are compiled back together to produce the final action the player takes</a:t>
          </a:r>
        </a:p>
      </dgm:t>
    </dgm:pt>
    <dgm:pt modelId="{8FB12BB1-0D9D-4402-9330-C9AD4F4AE5D6}" type="parTrans" cxnId="{AFA804E4-80AE-4A70-A5D5-62F1F0F2A5ED}">
      <dgm:prSet/>
      <dgm:spPr/>
      <dgm:t>
        <a:bodyPr/>
        <a:lstStyle/>
        <a:p>
          <a:endParaRPr lang="en-US"/>
        </a:p>
      </dgm:t>
    </dgm:pt>
    <dgm:pt modelId="{FBD49137-4408-4A7F-BC74-87DEA7E9CEFE}" type="sibTrans" cxnId="{AFA804E4-80AE-4A70-A5D5-62F1F0F2A5ED}">
      <dgm:prSet/>
      <dgm:spPr/>
      <dgm:t>
        <a:bodyPr/>
        <a:lstStyle/>
        <a:p>
          <a:endParaRPr lang="en-US"/>
        </a:p>
      </dgm:t>
    </dgm:pt>
    <dgm:pt modelId="{4A1396E7-1595-489A-B411-72724036FB5F}">
      <dgm:prSet/>
      <dgm:spPr/>
      <dgm:t>
        <a:bodyPr/>
        <a:lstStyle/>
        <a:p>
          <a:r>
            <a:rPr lang="en-US"/>
            <a:t>These actions are all pulled from the gfootball code</a:t>
          </a:r>
        </a:p>
      </dgm:t>
    </dgm:pt>
    <dgm:pt modelId="{861CB73C-F6BF-4678-8EEA-009486682B0D}" type="parTrans" cxnId="{18B110DD-18B6-46D7-9B38-CCD56254E142}">
      <dgm:prSet/>
      <dgm:spPr/>
      <dgm:t>
        <a:bodyPr/>
        <a:lstStyle/>
        <a:p>
          <a:endParaRPr lang="en-US"/>
        </a:p>
      </dgm:t>
    </dgm:pt>
    <dgm:pt modelId="{0D95A190-65FB-4DB6-849F-15F4477102F9}" type="sibTrans" cxnId="{18B110DD-18B6-46D7-9B38-CCD56254E142}">
      <dgm:prSet/>
      <dgm:spPr/>
      <dgm:t>
        <a:bodyPr/>
        <a:lstStyle/>
        <a:p>
          <a:endParaRPr lang="en-US"/>
        </a:p>
      </dgm:t>
    </dgm:pt>
    <dgm:pt modelId="{CA52AD91-E0F1-4145-8CD1-D763D2E58101}" type="pres">
      <dgm:prSet presAssocID="{C180E871-846F-4240-86B7-D8F84EDC247B}" presName="vert0" presStyleCnt="0">
        <dgm:presLayoutVars>
          <dgm:dir/>
          <dgm:animOne val="branch"/>
          <dgm:animLvl val="lvl"/>
        </dgm:presLayoutVars>
      </dgm:prSet>
      <dgm:spPr/>
    </dgm:pt>
    <dgm:pt modelId="{DDD2DEFE-65B8-0640-8636-7C6ED9A1416D}" type="pres">
      <dgm:prSet presAssocID="{54AFCF34-B036-48DB-8929-55828E71E6EF}" presName="thickLine" presStyleLbl="alignNode1" presStyleIdx="0" presStyleCnt="3"/>
      <dgm:spPr/>
    </dgm:pt>
    <dgm:pt modelId="{02D642E0-FA8E-7B4F-AD36-DF11C098A63C}" type="pres">
      <dgm:prSet presAssocID="{54AFCF34-B036-48DB-8929-55828E71E6EF}" presName="horz1" presStyleCnt="0"/>
      <dgm:spPr/>
    </dgm:pt>
    <dgm:pt modelId="{F1D8277F-FA81-AE47-92C2-16CCCC4572EB}" type="pres">
      <dgm:prSet presAssocID="{54AFCF34-B036-48DB-8929-55828E71E6EF}" presName="tx1" presStyleLbl="revTx" presStyleIdx="0" presStyleCnt="3"/>
      <dgm:spPr/>
    </dgm:pt>
    <dgm:pt modelId="{034A37BC-7D3F-B54B-8203-88372D40A846}" type="pres">
      <dgm:prSet presAssocID="{54AFCF34-B036-48DB-8929-55828E71E6EF}" presName="vert1" presStyleCnt="0"/>
      <dgm:spPr/>
    </dgm:pt>
    <dgm:pt modelId="{4B1BA51A-DA05-C349-8AA2-397D60E99219}" type="pres">
      <dgm:prSet presAssocID="{E621AB07-2DBD-4113-9593-97BCB349731F}" presName="thickLine" presStyleLbl="alignNode1" presStyleIdx="1" presStyleCnt="3"/>
      <dgm:spPr/>
    </dgm:pt>
    <dgm:pt modelId="{66ED7CAB-D95A-3341-9A66-6DAAA2E61430}" type="pres">
      <dgm:prSet presAssocID="{E621AB07-2DBD-4113-9593-97BCB349731F}" presName="horz1" presStyleCnt="0"/>
      <dgm:spPr/>
    </dgm:pt>
    <dgm:pt modelId="{EA161623-DFBE-AB46-BBB6-BD47B2219236}" type="pres">
      <dgm:prSet presAssocID="{E621AB07-2DBD-4113-9593-97BCB349731F}" presName="tx1" presStyleLbl="revTx" presStyleIdx="1" presStyleCnt="3"/>
      <dgm:spPr/>
    </dgm:pt>
    <dgm:pt modelId="{52340826-B361-B644-9897-0F102F344F72}" type="pres">
      <dgm:prSet presAssocID="{E621AB07-2DBD-4113-9593-97BCB349731F}" presName="vert1" presStyleCnt="0"/>
      <dgm:spPr/>
    </dgm:pt>
    <dgm:pt modelId="{3BF65B50-B10B-0B40-8CCD-88C803A65211}" type="pres">
      <dgm:prSet presAssocID="{4A1396E7-1595-489A-B411-72724036FB5F}" presName="thickLine" presStyleLbl="alignNode1" presStyleIdx="2" presStyleCnt="3"/>
      <dgm:spPr/>
    </dgm:pt>
    <dgm:pt modelId="{629B23B8-89FC-364A-9859-AF966CA33FBA}" type="pres">
      <dgm:prSet presAssocID="{4A1396E7-1595-489A-B411-72724036FB5F}" presName="horz1" presStyleCnt="0"/>
      <dgm:spPr/>
    </dgm:pt>
    <dgm:pt modelId="{46C008DA-C58C-2D45-AF60-D9A975A377C2}" type="pres">
      <dgm:prSet presAssocID="{4A1396E7-1595-489A-B411-72724036FB5F}" presName="tx1" presStyleLbl="revTx" presStyleIdx="2" presStyleCnt="3"/>
      <dgm:spPr/>
    </dgm:pt>
    <dgm:pt modelId="{9FBD98B5-20E7-1249-87ED-C067602061F4}" type="pres">
      <dgm:prSet presAssocID="{4A1396E7-1595-489A-B411-72724036FB5F}" presName="vert1" presStyleCnt="0"/>
      <dgm:spPr/>
    </dgm:pt>
  </dgm:ptLst>
  <dgm:cxnLst>
    <dgm:cxn modelId="{AF37FC06-36A0-4ECE-BC66-7FA567281447}" srcId="{C180E871-846F-4240-86B7-D8F84EDC247B}" destId="{54AFCF34-B036-48DB-8929-55828E71E6EF}" srcOrd="0" destOrd="0" parTransId="{19C0BB8B-DF54-47B7-8107-644F2366AB99}" sibTransId="{A2CF03BA-C7D8-46CD-B4AF-39A00CB977C2}"/>
    <dgm:cxn modelId="{561F7626-B5D6-F446-A5C0-5CC7BD32DFE3}" type="presOf" srcId="{E621AB07-2DBD-4113-9593-97BCB349731F}" destId="{EA161623-DFBE-AB46-BBB6-BD47B2219236}" srcOrd="0" destOrd="0" presId="urn:microsoft.com/office/officeart/2008/layout/LinedList"/>
    <dgm:cxn modelId="{6E434C2D-569E-4349-B908-F10F6315DB81}" type="presOf" srcId="{54AFCF34-B036-48DB-8929-55828E71E6EF}" destId="{F1D8277F-FA81-AE47-92C2-16CCCC4572EB}" srcOrd="0" destOrd="0" presId="urn:microsoft.com/office/officeart/2008/layout/LinedList"/>
    <dgm:cxn modelId="{8024575F-1D18-094A-A02B-ABEE37F33C9B}" type="presOf" srcId="{4A1396E7-1595-489A-B411-72724036FB5F}" destId="{46C008DA-C58C-2D45-AF60-D9A975A377C2}" srcOrd="0" destOrd="0" presId="urn:microsoft.com/office/officeart/2008/layout/LinedList"/>
    <dgm:cxn modelId="{18B110DD-18B6-46D7-9B38-CCD56254E142}" srcId="{C180E871-846F-4240-86B7-D8F84EDC247B}" destId="{4A1396E7-1595-489A-B411-72724036FB5F}" srcOrd="2" destOrd="0" parTransId="{861CB73C-F6BF-4678-8EEA-009486682B0D}" sibTransId="{0D95A190-65FB-4DB6-849F-15F4477102F9}"/>
    <dgm:cxn modelId="{AFA804E4-80AE-4A70-A5D5-62F1F0F2A5ED}" srcId="{C180E871-846F-4240-86B7-D8F84EDC247B}" destId="{E621AB07-2DBD-4113-9593-97BCB349731F}" srcOrd="1" destOrd="0" parTransId="{8FB12BB1-0D9D-4402-9330-C9AD4F4AE5D6}" sibTransId="{FBD49137-4408-4A7F-BC74-87DEA7E9CEFE}"/>
    <dgm:cxn modelId="{11A91AFD-BAF1-0440-B0F8-04686AB3A4A4}" type="presOf" srcId="{C180E871-846F-4240-86B7-D8F84EDC247B}" destId="{CA52AD91-E0F1-4145-8CD1-D763D2E58101}" srcOrd="0" destOrd="0" presId="urn:microsoft.com/office/officeart/2008/layout/LinedList"/>
    <dgm:cxn modelId="{63342DEC-EB0E-C34F-A76B-870A5C97FFA8}" type="presParOf" srcId="{CA52AD91-E0F1-4145-8CD1-D763D2E58101}" destId="{DDD2DEFE-65B8-0640-8636-7C6ED9A1416D}" srcOrd="0" destOrd="0" presId="urn:microsoft.com/office/officeart/2008/layout/LinedList"/>
    <dgm:cxn modelId="{21FF92A3-5D88-524F-BA44-0F1AE3EE13C1}" type="presParOf" srcId="{CA52AD91-E0F1-4145-8CD1-D763D2E58101}" destId="{02D642E0-FA8E-7B4F-AD36-DF11C098A63C}" srcOrd="1" destOrd="0" presId="urn:microsoft.com/office/officeart/2008/layout/LinedList"/>
    <dgm:cxn modelId="{D7F4A402-4A45-8E45-95EF-62ED8C9CABC0}" type="presParOf" srcId="{02D642E0-FA8E-7B4F-AD36-DF11C098A63C}" destId="{F1D8277F-FA81-AE47-92C2-16CCCC4572EB}" srcOrd="0" destOrd="0" presId="urn:microsoft.com/office/officeart/2008/layout/LinedList"/>
    <dgm:cxn modelId="{EC4037CB-D4EE-1548-881E-8CF80904A42A}" type="presParOf" srcId="{02D642E0-FA8E-7B4F-AD36-DF11C098A63C}" destId="{034A37BC-7D3F-B54B-8203-88372D40A846}" srcOrd="1" destOrd="0" presId="urn:microsoft.com/office/officeart/2008/layout/LinedList"/>
    <dgm:cxn modelId="{E79E9ED9-680E-1149-AA32-82A82293A92C}" type="presParOf" srcId="{CA52AD91-E0F1-4145-8CD1-D763D2E58101}" destId="{4B1BA51A-DA05-C349-8AA2-397D60E99219}" srcOrd="2" destOrd="0" presId="urn:microsoft.com/office/officeart/2008/layout/LinedList"/>
    <dgm:cxn modelId="{B5EB557F-AE90-D445-836E-D884385AFF7E}" type="presParOf" srcId="{CA52AD91-E0F1-4145-8CD1-D763D2E58101}" destId="{66ED7CAB-D95A-3341-9A66-6DAAA2E61430}" srcOrd="3" destOrd="0" presId="urn:microsoft.com/office/officeart/2008/layout/LinedList"/>
    <dgm:cxn modelId="{03AF07AC-06F7-3F4A-BA74-ECE296A8DD1B}" type="presParOf" srcId="{66ED7CAB-D95A-3341-9A66-6DAAA2E61430}" destId="{EA161623-DFBE-AB46-BBB6-BD47B2219236}" srcOrd="0" destOrd="0" presId="urn:microsoft.com/office/officeart/2008/layout/LinedList"/>
    <dgm:cxn modelId="{3BCC08A5-45F8-794A-90EC-7541484FBB85}" type="presParOf" srcId="{66ED7CAB-D95A-3341-9A66-6DAAA2E61430}" destId="{52340826-B361-B644-9897-0F102F344F72}" srcOrd="1" destOrd="0" presId="urn:microsoft.com/office/officeart/2008/layout/LinedList"/>
    <dgm:cxn modelId="{9637015D-697B-F647-AC09-345334EB29ED}" type="presParOf" srcId="{CA52AD91-E0F1-4145-8CD1-D763D2E58101}" destId="{3BF65B50-B10B-0B40-8CCD-88C803A65211}" srcOrd="4" destOrd="0" presId="urn:microsoft.com/office/officeart/2008/layout/LinedList"/>
    <dgm:cxn modelId="{8916A5B3-030F-4D4C-B415-253389738B53}" type="presParOf" srcId="{CA52AD91-E0F1-4145-8CD1-D763D2E58101}" destId="{629B23B8-89FC-364A-9859-AF966CA33FBA}" srcOrd="5" destOrd="0" presId="urn:microsoft.com/office/officeart/2008/layout/LinedList"/>
    <dgm:cxn modelId="{923B4FB5-A74A-6944-8E05-BA85162279DA}" type="presParOf" srcId="{629B23B8-89FC-364A-9859-AF966CA33FBA}" destId="{46C008DA-C58C-2D45-AF60-D9A975A377C2}" srcOrd="0" destOrd="0" presId="urn:microsoft.com/office/officeart/2008/layout/LinedList"/>
    <dgm:cxn modelId="{03BFA2FF-DFC2-054F-97A6-5C570EDDF1EC}" type="presParOf" srcId="{629B23B8-89FC-364A-9859-AF966CA33FBA}" destId="{9FBD98B5-20E7-1249-87ED-C067602061F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BAD5F1F-5D2E-4E6E-B2CC-F9ECA8FC4D73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99603B91-1023-4DB9-A055-2F23EF55A886}">
      <dgm:prSet/>
      <dgm:spPr/>
      <dgm:t>
        <a:bodyPr/>
        <a:lstStyle/>
        <a:p>
          <a:r>
            <a:rPr lang="en-US"/>
            <a:t>Training the model involved running it through several iterations and using the previous Q- Value on as a starting point for the next.</a:t>
          </a:r>
        </a:p>
      </dgm:t>
    </dgm:pt>
    <dgm:pt modelId="{80D3CA73-0630-4621-BCAA-85EC486CA1B3}" type="parTrans" cxnId="{E34C4147-149D-4545-A8D4-FC05C3E6487C}">
      <dgm:prSet/>
      <dgm:spPr/>
      <dgm:t>
        <a:bodyPr/>
        <a:lstStyle/>
        <a:p>
          <a:endParaRPr lang="en-US"/>
        </a:p>
      </dgm:t>
    </dgm:pt>
    <dgm:pt modelId="{C1053EC2-6306-4643-8EC7-78384256AA71}" type="sibTrans" cxnId="{E34C4147-149D-4545-A8D4-FC05C3E6487C}">
      <dgm:prSet/>
      <dgm:spPr/>
      <dgm:t>
        <a:bodyPr/>
        <a:lstStyle/>
        <a:p>
          <a:endParaRPr lang="en-US"/>
        </a:p>
      </dgm:t>
    </dgm:pt>
    <dgm:pt modelId="{93D1B2C2-76F1-48CD-8405-12FED5C448BC}">
      <dgm:prSet/>
      <dgm:spPr/>
      <dgm:t>
        <a:bodyPr/>
        <a:lstStyle/>
        <a:p>
          <a:r>
            <a:rPr lang="en-US"/>
            <a:t>Base Q-weights and epsilon are then established at the end of the training</a:t>
          </a:r>
        </a:p>
      </dgm:t>
    </dgm:pt>
    <dgm:pt modelId="{34446059-D4FD-4ACF-A416-258870BDC896}" type="parTrans" cxnId="{DF7525BE-3CD2-46F9-912C-3560F05C79D0}">
      <dgm:prSet/>
      <dgm:spPr/>
      <dgm:t>
        <a:bodyPr/>
        <a:lstStyle/>
        <a:p>
          <a:endParaRPr lang="en-US"/>
        </a:p>
      </dgm:t>
    </dgm:pt>
    <dgm:pt modelId="{23EEE1A2-AE3B-4B99-A789-2D6052218E5A}" type="sibTrans" cxnId="{DF7525BE-3CD2-46F9-912C-3560F05C79D0}">
      <dgm:prSet/>
      <dgm:spPr/>
      <dgm:t>
        <a:bodyPr/>
        <a:lstStyle/>
        <a:p>
          <a:endParaRPr lang="en-US"/>
        </a:p>
      </dgm:t>
    </dgm:pt>
    <dgm:pt modelId="{3896A2B6-5893-465B-8599-8A6640B8CE05}">
      <dgm:prSet/>
      <dgm:spPr/>
      <dgm:t>
        <a:bodyPr/>
        <a:lstStyle/>
        <a:p>
          <a:r>
            <a:rPr lang="en-US"/>
            <a:t>This is where we get to adjust initial epsilon and Q-weights to tweak the model</a:t>
          </a:r>
        </a:p>
      </dgm:t>
    </dgm:pt>
    <dgm:pt modelId="{82F68E02-A5E3-4C95-96FC-9D49A9482BD5}" type="parTrans" cxnId="{9B3A51D7-9490-499B-94CB-E0DBF7CC2BB7}">
      <dgm:prSet/>
      <dgm:spPr/>
      <dgm:t>
        <a:bodyPr/>
        <a:lstStyle/>
        <a:p>
          <a:endParaRPr lang="en-US"/>
        </a:p>
      </dgm:t>
    </dgm:pt>
    <dgm:pt modelId="{93A80CA9-A509-4749-95FA-21E759355B4B}" type="sibTrans" cxnId="{9B3A51D7-9490-499B-94CB-E0DBF7CC2BB7}">
      <dgm:prSet/>
      <dgm:spPr/>
      <dgm:t>
        <a:bodyPr/>
        <a:lstStyle/>
        <a:p>
          <a:endParaRPr lang="en-US"/>
        </a:p>
      </dgm:t>
    </dgm:pt>
    <dgm:pt modelId="{DC79EC99-CA54-4EEE-AB59-66F3FF0FBFA5}">
      <dgm:prSet/>
      <dgm:spPr/>
      <dgm:t>
        <a:bodyPr/>
        <a:lstStyle/>
        <a:p>
          <a:r>
            <a:rPr lang="en-US"/>
            <a:t>We can also add weights to each layer independently</a:t>
          </a:r>
        </a:p>
      </dgm:t>
    </dgm:pt>
    <dgm:pt modelId="{64939CF2-D2F1-484F-BF58-0E57F3DDC4C8}" type="parTrans" cxnId="{80F6820D-55D0-4BD1-B4AF-B124573BE136}">
      <dgm:prSet/>
      <dgm:spPr/>
      <dgm:t>
        <a:bodyPr/>
        <a:lstStyle/>
        <a:p>
          <a:endParaRPr lang="en-US"/>
        </a:p>
      </dgm:t>
    </dgm:pt>
    <dgm:pt modelId="{9541B3F2-4777-4332-9BF3-F1327231F1D1}" type="sibTrans" cxnId="{80F6820D-55D0-4BD1-B4AF-B124573BE136}">
      <dgm:prSet/>
      <dgm:spPr/>
      <dgm:t>
        <a:bodyPr/>
        <a:lstStyle/>
        <a:p>
          <a:endParaRPr lang="en-US"/>
        </a:p>
      </dgm:t>
    </dgm:pt>
    <dgm:pt modelId="{4A326DB1-84C3-E846-98FD-AF45EDE5F3FB}" type="pres">
      <dgm:prSet presAssocID="{DBAD5F1F-5D2E-4E6E-B2CC-F9ECA8FC4D73}" presName="vert0" presStyleCnt="0">
        <dgm:presLayoutVars>
          <dgm:dir/>
          <dgm:animOne val="branch"/>
          <dgm:animLvl val="lvl"/>
        </dgm:presLayoutVars>
      </dgm:prSet>
      <dgm:spPr/>
    </dgm:pt>
    <dgm:pt modelId="{160A3428-4AFF-564E-AAC8-8F4F3D746B4F}" type="pres">
      <dgm:prSet presAssocID="{99603B91-1023-4DB9-A055-2F23EF55A886}" presName="thickLine" presStyleLbl="alignNode1" presStyleIdx="0" presStyleCnt="4"/>
      <dgm:spPr/>
    </dgm:pt>
    <dgm:pt modelId="{E2C61DE0-6B43-C442-8E9B-BCD0DF081E6B}" type="pres">
      <dgm:prSet presAssocID="{99603B91-1023-4DB9-A055-2F23EF55A886}" presName="horz1" presStyleCnt="0"/>
      <dgm:spPr/>
    </dgm:pt>
    <dgm:pt modelId="{83514919-4E0D-D548-A942-58EA5B7989EB}" type="pres">
      <dgm:prSet presAssocID="{99603B91-1023-4DB9-A055-2F23EF55A886}" presName="tx1" presStyleLbl="revTx" presStyleIdx="0" presStyleCnt="4"/>
      <dgm:spPr/>
    </dgm:pt>
    <dgm:pt modelId="{1B6FFA0A-2B1A-0046-B3C7-7741181605DF}" type="pres">
      <dgm:prSet presAssocID="{99603B91-1023-4DB9-A055-2F23EF55A886}" presName="vert1" presStyleCnt="0"/>
      <dgm:spPr/>
    </dgm:pt>
    <dgm:pt modelId="{2CD93039-BC56-4A4A-B1AB-D9D5F91E987C}" type="pres">
      <dgm:prSet presAssocID="{93D1B2C2-76F1-48CD-8405-12FED5C448BC}" presName="thickLine" presStyleLbl="alignNode1" presStyleIdx="1" presStyleCnt="4"/>
      <dgm:spPr/>
    </dgm:pt>
    <dgm:pt modelId="{2F2EA758-A458-2A42-B682-946D8049A887}" type="pres">
      <dgm:prSet presAssocID="{93D1B2C2-76F1-48CD-8405-12FED5C448BC}" presName="horz1" presStyleCnt="0"/>
      <dgm:spPr/>
    </dgm:pt>
    <dgm:pt modelId="{CFAA7584-63A7-FF48-B369-2ED79986FD0F}" type="pres">
      <dgm:prSet presAssocID="{93D1B2C2-76F1-48CD-8405-12FED5C448BC}" presName="tx1" presStyleLbl="revTx" presStyleIdx="1" presStyleCnt="4"/>
      <dgm:spPr/>
    </dgm:pt>
    <dgm:pt modelId="{493FD97E-E789-BA46-BB99-2D72090C4C8B}" type="pres">
      <dgm:prSet presAssocID="{93D1B2C2-76F1-48CD-8405-12FED5C448BC}" presName="vert1" presStyleCnt="0"/>
      <dgm:spPr/>
    </dgm:pt>
    <dgm:pt modelId="{5EE1EAEA-D3CE-9144-BA2F-94946942E8CB}" type="pres">
      <dgm:prSet presAssocID="{3896A2B6-5893-465B-8599-8A6640B8CE05}" presName="thickLine" presStyleLbl="alignNode1" presStyleIdx="2" presStyleCnt="4"/>
      <dgm:spPr/>
    </dgm:pt>
    <dgm:pt modelId="{F90D4EC1-718B-E848-9CE5-90518132EB0E}" type="pres">
      <dgm:prSet presAssocID="{3896A2B6-5893-465B-8599-8A6640B8CE05}" presName="horz1" presStyleCnt="0"/>
      <dgm:spPr/>
    </dgm:pt>
    <dgm:pt modelId="{E84179AE-C762-5D4D-AD5B-A09605412E12}" type="pres">
      <dgm:prSet presAssocID="{3896A2B6-5893-465B-8599-8A6640B8CE05}" presName="tx1" presStyleLbl="revTx" presStyleIdx="2" presStyleCnt="4"/>
      <dgm:spPr/>
    </dgm:pt>
    <dgm:pt modelId="{7A14A6CC-0D1C-3F42-B271-8169ABD019F3}" type="pres">
      <dgm:prSet presAssocID="{3896A2B6-5893-465B-8599-8A6640B8CE05}" presName="vert1" presStyleCnt="0"/>
      <dgm:spPr/>
    </dgm:pt>
    <dgm:pt modelId="{7C8AB7BD-DE83-3C46-9F66-E08C028897D0}" type="pres">
      <dgm:prSet presAssocID="{DC79EC99-CA54-4EEE-AB59-66F3FF0FBFA5}" presName="thickLine" presStyleLbl="alignNode1" presStyleIdx="3" presStyleCnt="4"/>
      <dgm:spPr/>
    </dgm:pt>
    <dgm:pt modelId="{A90821D6-D145-F44B-A805-BABA55F625CB}" type="pres">
      <dgm:prSet presAssocID="{DC79EC99-CA54-4EEE-AB59-66F3FF0FBFA5}" presName="horz1" presStyleCnt="0"/>
      <dgm:spPr/>
    </dgm:pt>
    <dgm:pt modelId="{ADD043E9-C7AA-6043-BB44-4F3E8C865222}" type="pres">
      <dgm:prSet presAssocID="{DC79EC99-CA54-4EEE-AB59-66F3FF0FBFA5}" presName="tx1" presStyleLbl="revTx" presStyleIdx="3" presStyleCnt="4"/>
      <dgm:spPr/>
    </dgm:pt>
    <dgm:pt modelId="{AAB4A425-B1D0-4048-9BF8-3E6037F82F13}" type="pres">
      <dgm:prSet presAssocID="{DC79EC99-CA54-4EEE-AB59-66F3FF0FBFA5}" presName="vert1" presStyleCnt="0"/>
      <dgm:spPr/>
    </dgm:pt>
  </dgm:ptLst>
  <dgm:cxnLst>
    <dgm:cxn modelId="{80F6820D-55D0-4BD1-B4AF-B124573BE136}" srcId="{DBAD5F1F-5D2E-4E6E-B2CC-F9ECA8FC4D73}" destId="{DC79EC99-CA54-4EEE-AB59-66F3FF0FBFA5}" srcOrd="3" destOrd="0" parTransId="{64939CF2-D2F1-484F-BF58-0E57F3DDC4C8}" sibTransId="{9541B3F2-4777-4332-9BF3-F1327231F1D1}"/>
    <dgm:cxn modelId="{DD3A5C2B-ED3B-2548-B834-A637671F968D}" type="presOf" srcId="{DBAD5F1F-5D2E-4E6E-B2CC-F9ECA8FC4D73}" destId="{4A326DB1-84C3-E846-98FD-AF45EDE5F3FB}" srcOrd="0" destOrd="0" presId="urn:microsoft.com/office/officeart/2008/layout/LinedList"/>
    <dgm:cxn modelId="{46D96B34-482F-5444-945C-6C6AA8D720C0}" type="presOf" srcId="{99603B91-1023-4DB9-A055-2F23EF55A886}" destId="{83514919-4E0D-D548-A942-58EA5B7989EB}" srcOrd="0" destOrd="0" presId="urn:microsoft.com/office/officeart/2008/layout/LinedList"/>
    <dgm:cxn modelId="{E34C4147-149D-4545-A8D4-FC05C3E6487C}" srcId="{DBAD5F1F-5D2E-4E6E-B2CC-F9ECA8FC4D73}" destId="{99603B91-1023-4DB9-A055-2F23EF55A886}" srcOrd="0" destOrd="0" parTransId="{80D3CA73-0630-4621-BCAA-85EC486CA1B3}" sibTransId="{C1053EC2-6306-4643-8EC7-78384256AA71}"/>
    <dgm:cxn modelId="{C15EDE79-7F2D-684D-9D54-FC2EE62D3F72}" type="presOf" srcId="{93D1B2C2-76F1-48CD-8405-12FED5C448BC}" destId="{CFAA7584-63A7-FF48-B369-2ED79986FD0F}" srcOrd="0" destOrd="0" presId="urn:microsoft.com/office/officeart/2008/layout/LinedList"/>
    <dgm:cxn modelId="{DF7525BE-3CD2-46F9-912C-3560F05C79D0}" srcId="{DBAD5F1F-5D2E-4E6E-B2CC-F9ECA8FC4D73}" destId="{93D1B2C2-76F1-48CD-8405-12FED5C448BC}" srcOrd="1" destOrd="0" parTransId="{34446059-D4FD-4ACF-A416-258870BDC896}" sibTransId="{23EEE1A2-AE3B-4B99-A789-2D6052218E5A}"/>
    <dgm:cxn modelId="{A41C3EC7-FD78-A940-80F1-F4CFF3254E31}" type="presOf" srcId="{3896A2B6-5893-465B-8599-8A6640B8CE05}" destId="{E84179AE-C762-5D4D-AD5B-A09605412E12}" srcOrd="0" destOrd="0" presId="urn:microsoft.com/office/officeart/2008/layout/LinedList"/>
    <dgm:cxn modelId="{9B3A51D7-9490-499B-94CB-E0DBF7CC2BB7}" srcId="{DBAD5F1F-5D2E-4E6E-B2CC-F9ECA8FC4D73}" destId="{3896A2B6-5893-465B-8599-8A6640B8CE05}" srcOrd="2" destOrd="0" parTransId="{82F68E02-A5E3-4C95-96FC-9D49A9482BD5}" sibTransId="{93A80CA9-A509-4749-95FA-21E759355B4B}"/>
    <dgm:cxn modelId="{69EBD8D9-0847-D74E-9E12-2E324806EEAA}" type="presOf" srcId="{DC79EC99-CA54-4EEE-AB59-66F3FF0FBFA5}" destId="{ADD043E9-C7AA-6043-BB44-4F3E8C865222}" srcOrd="0" destOrd="0" presId="urn:microsoft.com/office/officeart/2008/layout/LinedList"/>
    <dgm:cxn modelId="{E95603DB-E102-4D4F-844F-C6C4434BED28}" type="presParOf" srcId="{4A326DB1-84C3-E846-98FD-AF45EDE5F3FB}" destId="{160A3428-4AFF-564E-AAC8-8F4F3D746B4F}" srcOrd="0" destOrd="0" presId="urn:microsoft.com/office/officeart/2008/layout/LinedList"/>
    <dgm:cxn modelId="{CF80EDBB-FD88-814B-B0EB-4B3270B0CD6D}" type="presParOf" srcId="{4A326DB1-84C3-E846-98FD-AF45EDE5F3FB}" destId="{E2C61DE0-6B43-C442-8E9B-BCD0DF081E6B}" srcOrd="1" destOrd="0" presId="urn:microsoft.com/office/officeart/2008/layout/LinedList"/>
    <dgm:cxn modelId="{4F96438B-01FC-9C46-82D8-24404CCD6A5E}" type="presParOf" srcId="{E2C61DE0-6B43-C442-8E9B-BCD0DF081E6B}" destId="{83514919-4E0D-D548-A942-58EA5B7989EB}" srcOrd="0" destOrd="0" presId="urn:microsoft.com/office/officeart/2008/layout/LinedList"/>
    <dgm:cxn modelId="{72424715-EFCD-4E4D-A4CE-16D19F424FA8}" type="presParOf" srcId="{E2C61DE0-6B43-C442-8E9B-BCD0DF081E6B}" destId="{1B6FFA0A-2B1A-0046-B3C7-7741181605DF}" srcOrd="1" destOrd="0" presId="urn:microsoft.com/office/officeart/2008/layout/LinedList"/>
    <dgm:cxn modelId="{F5B9FB01-11B0-1C4B-A987-B7E14527758E}" type="presParOf" srcId="{4A326DB1-84C3-E846-98FD-AF45EDE5F3FB}" destId="{2CD93039-BC56-4A4A-B1AB-D9D5F91E987C}" srcOrd="2" destOrd="0" presId="urn:microsoft.com/office/officeart/2008/layout/LinedList"/>
    <dgm:cxn modelId="{CDEF3E2D-D972-6A4C-8871-BC711000646A}" type="presParOf" srcId="{4A326DB1-84C3-E846-98FD-AF45EDE5F3FB}" destId="{2F2EA758-A458-2A42-B682-946D8049A887}" srcOrd="3" destOrd="0" presId="urn:microsoft.com/office/officeart/2008/layout/LinedList"/>
    <dgm:cxn modelId="{73C2A457-43DA-FC49-9AE2-6868AEDA670D}" type="presParOf" srcId="{2F2EA758-A458-2A42-B682-946D8049A887}" destId="{CFAA7584-63A7-FF48-B369-2ED79986FD0F}" srcOrd="0" destOrd="0" presId="urn:microsoft.com/office/officeart/2008/layout/LinedList"/>
    <dgm:cxn modelId="{C0295226-F219-FE43-AF15-AFFE8E9D0048}" type="presParOf" srcId="{2F2EA758-A458-2A42-B682-946D8049A887}" destId="{493FD97E-E789-BA46-BB99-2D72090C4C8B}" srcOrd="1" destOrd="0" presId="urn:microsoft.com/office/officeart/2008/layout/LinedList"/>
    <dgm:cxn modelId="{C71F8D2B-ACA6-0F4A-92A8-4CF2F708EAA1}" type="presParOf" srcId="{4A326DB1-84C3-E846-98FD-AF45EDE5F3FB}" destId="{5EE1EAEA-D3CE-9144-BA2F-94946942E8CB}" srcOrd="4" destOrd="0" presId="urn:microsoft.com/office/officeart/2008/layout/LinedList"/>
    <dgm:cxn modelId="{891B06E8-0F41-1F4D-A35D-3CBE8DFD887A}" type="presParOf" srcId="{4A326DB1-84C3-E846-98FD-AF45EDE5F3FB}" destId="{F90D4EC1-718B-E848-9CE5-90518132EB0E}" srcOrd="5" destOrd="0" presId="urn:microsoft.com/office/officeart/2008/layout/LinedList"/>
    <dgm:cxn modelId="{83336FE4-A6BF-B141-8DBF-6F50498CC092}" type="presParOf" srcId="{F90D4EC1-718B-E848-9CE5-90518132EB0E}" destId="{E84179AE-C762-5D4D-AD5B-A09605412E12}" srcOrd="0" destOrd="0" presId="urn:microsoft.com/office/officeart/2008/layout/LinedList"/>
    <dgm:cxn modelId="{DC2B40A5-0146-294D-8042-60BE8FE08EE9}" type="presParOf" srcId="{F90D4EC1-718B-E848-9CE5-90518132EB0E}" destId="{7A14A6CC-0D1C-3F42-B271-8169ABD019F3}" srcOrd="1" destOrd="0" presId="urn:microsoft.com/office/officeart/2008/layout/LinedList"/>
    <dgm:cxn modelId="{583E2DF3-4154-4C42-80FA-C364372B572A}" type="presParOf" srcId="{4A326DB1-84C3-E846-98FD-AF45EDE5F3FB}" destId="{7C8AB7BD-DE83-3C46-9F66-E08C028897D0}" srcOrd="6" destOrd="0" presId="urn:microsoft.com/office/officeart/2008/layout/LinedList"/>
    <dgm:cxn modelId="{CB2C15FA-5C67-F244-8FB3-5FA3FB0EA145}" type="presParOf" srcId="{4A326DB1-84C3-E846-98FD-AF45EDE5F3FB}" destId="{A90821D6-D145-F44B-A805-BABA55F625CB}" srcOrd="7" destOrd="0" presId="urn:microsoft.com/office/officeart/2008/layout/LinedList"/>
    <dgm:cxn modelId="{1DBA0E8D-8043-D244-BDE1-7601CDB29D34}" type="presParOf" srcId="{A90821D6-D145-F44B-A805-BABA55F625CB}" destId="{ADD043E9-C7AA-6043-BB44-4F3E8C865222}" srcOrd="0" destOrd="0" presId="urn:microsoft.com/office/officeart/2008/layout/LinedList"/>
    <dgm:cxn modelId="{F3C7046B-2A9E-5348-95FA-685B110C6459}" type="presParOf" srcId="{A90821D6-D145-F44B-A805-BABA55F625CB}" destId="{AAB4A425-B1D0-4048-9BF8-3E6037F82F1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FAA30F5-06AC-4D82-9042-BC6AFAC6029D}" type="doc">
      <dgm:prSet loTypeId="urn:microsoft.com/office/officeart/2005/8/layout/matrix3" loCatId="matrix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62B29D7-EEDF-46AD-8717-06589FEC16AB}">
      <dgm:prSet/>
      <dgm:spPr/>
      <dgm:t>
        <a:bodyPr/>
        <a:lstStyle/>
        <a:p>
          <a:r>
            <a:rPr lang="en-US"/>
            <a:t>Neural networks work more efficiently when trained in layers and then compiled together</a:t>
          </a:r>
        </a:p>
      </dgm:t>
    </dgm:pt>
    <dgm:pt modelId="{87C51AA8-7023-449B-8FDE-C454490806A8}" type="parTrans" cxnId="{2D31C0AF-D5F3-4764-8C45-04947A817DC2}">
      <dgm:prSet/>
      <dgm:spPr/>
      <dgm:t>
        <a:bodyPr/>
        <a:lstStyle/>
        <a:p>
          <a:endParaRPr lang="en-US"/>
        </a:p>
      </dgm:t>
    </dgm:pt>
    <dgm:pt modelId="{F28CA849-5674-4A1E-99A5-E2D73C21F468}" type="sibTrans" cxnId="{2D31C0AF-D5F3-4764-8C45-04947A817DC2}">
      <dgm:prSet/>
      <dgm:spPr/>
      <dgm:t>
        <a:bodyPr/>
        <a:lstStyle/>
        <a:p>
          <a:endParaRPr lang="en-US"/>
        </a:p>
      </dgm:t>
    </dgm:pt>
    <dgm:pt modelId="{C761109C-3DE1-4296-AAF0-329B2E13837F}">
      <dgm:prSet/>
      <dgm:spPr/>
      <dgm:t>
        <a:bodyPr/>
        <a:lstStyle/>
        <a:p>
          <a:r>
            <a:rPr lang="en-US"/>
            <a:t>More branching can create better accuracy on decisions, improving overall Q-Value</a:t>
          </a:r>
        </a:p>
      </dgm:t>
    </dgm:pt>
    <dgm:pt modelId="{8E60C448-E5AA-40F8-B96A-93432A6FBB67}" type="parTrans" cxnId="{5DC175D4-AE5E-48A5-ABAE-A17DF8F4FCD1}">
      <dgm:prSet/>
      <dgm:spPr/>
      <dgm:t>
        <a:bodyPr/>
        <a:lstStyle/>
        <a:p>
          <a:endParaRPr lang="en-US"/>
        </a:p>
      </dgm:t>
    </dgm:pt>
    <dgm:pt modelId="{D1DBED84-ECE3-4DB4-ADD8-F36211820CE2}" type="sibTrans" cxnId="{5DC175D4-AE5E-48A5-ABAE-A17DF8F4FCD1}">
      <dgm:prSet/>
      <dgm:spPr/>
      <dgm:t>
        <a:bodyPr/>
        <a:lstStyle/>
        <a:p>
          <a:endParaRPr lang="en-US"/>
        </a:p>
      </dgm:t>
    </dgm:pt>
    <dgm:pt modelId="{3E5CB4DC-519E-443D-A4DA-A6826CEC64D4}">
      <dgm:prSet/>
      <dgm:spPr/>
      <dgm:t>
        <a:bodyPr/>
        <a:lstStyle/>
        <a:p>
          <a:r>
            <a:rPr lang="en-US"/>
            <a:t>Fine tuning initial Q-weights and epsilon can improve training time</a:t>
          </a:r>
        </a:p>
      </dgm:t>
    </dgm:pt>
    <dgm:pt modelId="{F368724B-EFCD-4EAE-B5A9-373704CF4A12}" type="parTrans" cxnId="{5EFE828C-5988-4A4C-B490-C8A5E5D4A4C0}">
      <dgm:prSet/>
      <dgm:spPr/>
      <dgm:t>
        <a:bodyPr/>
        <a:lstStyle/>
        <a:p>
          <a:endParaRPr lang="en-US"/>
        </a:p>
      </dgm:t>
    </dgm:pt>
    <dgm:pt modelId="{6DB0D023-F70B-4717-9339-BB921C979432}" type="sibTrans" cxnId="{5EFE828C-5988-4A4C-B490-C8A5E5D4A4C0}">
      <dgm:prSet/>
      <dgm:spPr/>
      <dgm:t>
        <a:bodyPr/>
        <a:lstStyle/>
        <a:p>
          <a:endParaRPr lang="en-US"/>
        </a:p>
      </dgm:t>
    </dgm:pt>
    <dgm:pt modelId="{BEDC7F00-C534-4108-ADF5-E4B4A9B1F499}">
      <dgm:prSet/>
      <dgm:spPr/>
      <dgm:t>
        <a:bodyPr/>
        <a:lstStyle/>
        <a:p>
          <a:r>
            <a:rPr lang="en-US"/>
            <a:t>Checkpoints can be used to resume training from last point </a:t>
          </a:r>
        </a:p>
      </dgm:t>
    </dgm:pt>
    <dgm:pt modelId="{851548D6-C357-4229-A856-3C098846AC04}" type="parTrans" cxnId="{60482462-CC53-42C5-8A91-25A9F4DB08E1}">
      <dgm:prSet/>
      <dgm:spPr/>
      <dgm:t>
        <a:bodyPr/>
        <a:lstStyle/>
        <a:p>
          <a:endParaRPr lang="en-US"/>
        </a:p>
      </dgm:t>
    </dgm:pt>
    <dgm:pt modelId="{F6EF475E-8D88-4DC4-9DA2-AA2C7B733FEA}" type="sibTrans" cxnId="{60482462-CC53-42C5-8A91-25A9F4DB08E1}">
      <dgm:prSet/>
      <dgm:spPr/>
      <dgm:t>
        <a:bodyPr/>
        <a:lstStyle/>
        <a:p>
          <a:endParaRPr lang="en-US"/>
        </a:p>
      </dgm:t>
    </dgm:pt>
    <dgm:pt modelId="{2D89AB7B-ABD8-E446-840F-6A11858751B6}" type="pres">
      <dgm:prSet presAssocID="{7FAA30F5-06AC-4D82-9042-BC6AFAC6029D}" presName="matrix" presStyleCnt="0">
        <dgm:presLayoutVars>
          <dgm:chMax val="1"/>
          <dgm:dir/>
          <dgm:resizeHandles val="exact"/>
        </dgm:presLayoutVars>
      </dgm:prSet>
      <dgm:spPr/>
    </dgm:pt>
    <dgm:pt modelId="{174AFF08-B50A-C041-BFB4-DC5E87A21312}" type="pres">
      <dgm:prSet presAssocID="{7FAA30F5-06AC-4D82-9042-BC6AFAC6029D}" presName="diamond" presStyleLbl="bgShp" presStyleIdx="0" presStyleCnt="1"/>
      <dgm:spPr/>
    </dgm:pt>
    <dgm:pt modelId="{832F6D80-12B1-2248-82F8-C1A049A9F2BD}" type="pres">
      <dgm:prSet presAssocID="{7FAA30F5-06AC-4D82-9042-BC6AFAC6029D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7D47C18-9F43-7840-8266-597585138125}" type="pres">
      <dgm:prSet presAssocID="{7FAA30F5-06AC-4D82-9042-BC6AFAC6029D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B68A718-3CBE-DD48-AE39-449D247F82DE}" type="pres">
      <dgm:prSet presAssocID="{7FAA30F5-06AC-4D82-9042-BC6AFAC6029D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58A2BC13-64E3-F445-9522-DD0935729554}" type="pres">
      <dgm:prSet presAssocID="{7FAA30F5-06AC-4D82-9042-BC6AFAC6029D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B16F249-9254-404B-A28E-B6E77AAE2440}" type="presOf" srcId="{3E5CB4DC-519E-443D-A4DA-A6826CEC64D4}" destId="{5B68A718-3CBE-DD48-AE39-449D247F82DE}" srcOrd="0" destOrd="0" presId="urn:microsoft.com/office/officeart/2005/8/layout/matrix3"/>
    <dgm:cxn modelId="{60482462-CC53-42C5-8A91-25A9F4DB08E1}" srcId="{7FAA30F5-06AC-4D82-9042-BC6AFAC6029D}" destId="{BEDC7F00-C534-4108-ADF5-E4B4A9B1F499}" srcOrd="3" destOrd="0" parTransId="{851548D6-C357-4229-A856-3C098846AC04}" sibTransId="{F6EF475E-8D88-4DC4-9DA2-AA2C7B733FEA}"/>
    <dgm:cxn modelId="{3EB5777C-0C66-6F4B-A053-D013DEB42C61}" type="presOf" srcId="{762B29D7-EEDF-46AD-8717-06589FEC16AB}" destId="{832F6D80-12B1-2248-82F8-C1A049A9F2BD}" srcOrd="0" destOrd="0" presId="urn:microsoft.com/office/officeart/2005/8/layout/matrix3"/>
    <dgm:cxn modelId="{30DDAC83-7DF0-1443-8295-15D94406B053}" type="presOf" srcId="{BEDC7F00-C534-4108-ADF5-E4B4A9B1F499}" destId="{58A2BC13-64E3-F445-9522-DD0935729554}" srcOrd="0" destOrd="0" presId="urn:microsoft.com/office/officeart/2005/8/layout/matrix3"/>
    <dgm:cxn modelId="{5EFE828C-5988-4A4C-B490-C8A5E5D4A4C0}" srcId="{7FAA30F5-06AC-4D82-9042-BC6AFAC6029D}" destId="{3E5CB4DC-519E-443D-A4DA-A6826CEC64D4}" srcOrd="2" destOrd="0" parTransId="{F368724B-EFCD-4EAE-B5A9-373704CF4A12}" sibTransId="{6DB0D023-F70B-4717-9339-BB921C979432}"/>
    <dgm:cxn modelId="{009F88A4-AB67-1845-B2DE-3A9E8A68008C}" type="presOf" srcId="{C761109C-3DE1-4296-AAF0-329B2E13837F}" destId="{B7D47C18-9F43-7840-8266-597585138125}" srcOrd="0" destOrd="0" presId="urn:microsoft.com/office/officeart/2005/8/layout/matrix3"/>
    <dgm:cxn modelId="{2E1960A6-7B28-6E4C-85B4-A4C3986CD890}" type="presOf" srcId="{7FAA30F5-06AC-4D82-9042-BC6AFAC6029D}" destId="{2D89AB7B-ABD8-E446-840F-6A11858751B6}" srcOrd="0" destOrd="0" presId="urn:microsoft.com/office/officeart/2005/8/layout/matrix3"/>
    <dgm:cxn modelId="{2D31C0AF-D5F3-4764-8C45-04947A817DC2}" srcId="{7FAA30F5-06AC-4D82-9042-BC6AFAC6029D}" destId="{762B29D7-EEDF-46AD-8717-06589FEC16AB}" srcOrd="0" destOrd="0" parTransId="{87C51AA8-7023-449B-8FDE-C454490806A8}" sibTransId="{F28CA849-5674-4A1E-99A5-E2D73C21F468}"/>
    <dgm:cxn modelId="{5DC175D4-AE5E-48A5-ABAE-A17DF8F4FCD1}" srcId="{7FAA30F5-06AC-4D82-9042-BC6AFAC6029D}" destId="{C761109C-3DE1-4296-AAF0-329B2E13837F}" srcOrd="1" destOrd="0" parTransId="{8E60C448-E5AA-40F8-B96A-93432A6FBB67}" sibTransId="{D1DBED84-ECE3-4DB4-ADD8-F36211820CE2}"/>
    <dgm:cxn modelId="{CD152B1E-027C-BB43-9EEB-84530EABF454}" type="presParOf" srcId="{2D89AB7B-ABD8-E446-840F-6A11858751B6}" destId="{174AFF08-B50A-C041-BFB4-DC5E87A21312}" srcOrd="0" destOrd="0" presId="urn:microsoft.com/office/officeart/2005/8/layout/matrix3"/>
    <dgm:cxn modelId="{6E05558F-70D7-EF4C-9A7A-7C731F6FAC9E}" type="presParOf" srcId="{2D89AB7B-ABD8-E446-840F-6A11858751B6}" destId="{832F6D80-12B1-2248-82F8-C1A049A9F2BD}" srcOrd="1" destOrd="0" presId="urn:microsoft.com/office/officeart/2005/8/layout/matrix3"/>
    <dgm:cxn modelId="{3964433A-20B4-C040-86FC-E9F53CB68E2B}" type="presParOf" srcId="{2D89AB7B-ABD8-E446-840F-6A11858751B6}" destId="{B7D47C18-9F43-7840-8266-597585138125}" srcOrd="2" destOrd="0" presId="urn:microsoft.com/office/officeart/2005/8/layout/matrix3"/>
    <dgm:cxn modelId="{4391C9F4-992D-BC46-B14B-6194DDE4E17E}" type="presParOf" srcId="{2D89AB7B-ABD8-E446-840F-6A11858751B6}" destId="{5B68A718-3CBE-DD48-AE39-449D247F82DE}" srcOrd="3" destOrd="0" presId="urn:microsoft.com/office/officeart/2005/8/layout/matrix3"/>
    <dgm:cxn modelId="{66F92EE9-7A97-B349-B78D-DBAD200F6ACB}" type="presParOf" srcId="{2D89AB7B-ABD8-E446-840F-6A11858751B6}" destId="{58A2BC13-64E3-F445-9522-DD0935729554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29920AA-87D9-4226-8FF0-51023CC81AE4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A79FC1E-9ED8-4894-995E-613138E5E007}">
      <dgm:prSet/>
      <dgm:spPr/>
      <dgm:t>
        <a:bodyPr/>
        <a:lstStyle/>
        <a:p>
          <a:r>
            <a:rPr lang="en-US" dirty="0"/>
            <a:t>16 actors.</a:t>
          </a:r>
        </a:p>
      </dgm:t>
    </dgm:pt>
    <dgm:pt modelId="{30BF736B-C7BC-49A2-9053-5264B1393479}" type="parTrans" cxnId="{B7B1BEBA-77D4-41A4-B1C2-E99F4B47BDF6}">
      <dgm:prSet/>
      <dgm:spPr/>
      <dgm:t>
        <a:bodyPr/>
        <a:lstStyle/>
        <a:p>
          <a:endParaRPr lang="en-US"/>
        </a:p>
      </dgm:t>
    </dgm:pt>
    <dgm:pt modelId="{6C9DF809-D43B-45CF-ACCE-D214A4C2EBBC}" type="sibTrans" cxnId="{B7B1BEBA-77D4-41A4-B1C2-E99F4B47BDF6}">
      <dgm:prSet/>
      <dgm:spPr/>
      <dgm:t>
        <a:bodyPr/>
        <a:lstStyle/>
        <a:p>
          <a:endParaRPr lang="en-US"/>
        </a:p>
      </dgm:t>
    </dgm:pt>
    <dgm:pt modelId="{78B13C90-8F00-4AF3-BE37-F572944B183A}">
      <dgm:prSet/>
      <dgm:spPr/>
      <dgm:t>
        <a:bodyPr/>
        <a:lstStyle/>
        <a:p>
          <a:r>
            <a:rPr lang="en-US" dirty="0"/>
            <a:t>10 million steps trained.</a:t>
          </a:r>
        </a:p>
      </dgm:t>
    </dgm:pt>
    <dgm:pt modelId="{0B559E84-8308-4586-94EF-195AA3EDB0AD}" type="parTrans" cxnId="{AF48DB67-AEC6-4F18-B6D5-87F66D49C913}">
      <dgm:prSet/>
      <dgm:spPr/>
      <dgm:t>
        <a:bodyPr/>
        <a:lstStyle/>
        <a:p>
          <a:endParaRPr lang="en-US"/>
        </a:p>
      </dgm:t>
    </dgm:pt>
    <dgm:pt modelId="{95D922F6-556A-4860-AAA4-EF74A0DE5F60}" type="sibTrans" cxnId="{AF48DB67-AEC6-4F18-B6D5-87F66D49C913}">
      <dgm:prSet/>
      <dgm:spPr/>
      <dgm:t>
        <a:bodyPr/>
        <a:lstStyle/>
        <a:p>
          <a:endParaRPr lang="en-US"/>
        </a:p>
      </dgm:t>
    </dgm:pt>
    <dgm:pt modelId="{21A06A30-C286-4924-BD13-670643B316A2}">
      <dgm:prSet/>
      <dgm:spPr/>
      <dgm:t>
        <a:bodyPr/>
        <a:lstStyle/>
        <a:p>
          <a:r>
            <a:rPr lang="en-US" dirty="0"/>
            <a:t>Convolutional Neural Network.</a:t>
          </a:r>
        </a:p>
      </dgm:t>
    </dgm:pt>
    <dgm:pt modelId="{5A687D79-4E10-4688-93FB-A625C028704D}" type="parTrans" cxnId="{4FBDE076-0F1D-4B45-A21F-16F67E29A8F5}">
      <dgm:prSet/>
      <dgm:spPr/>
      <dgm:t>
        <a:bodyPr/>
        <a:lstStyle/>
        <a:p>
          <a:endParaRPr lang="en-US"/>
        </a:p>
      </dgm:t>
    </dgm:pt>
    <dgm:pt modelId="{81D36591-EACF-4237-BE5F-ED7527402458}" type="sibTrans" cxnId="{4FBDE076-0F1D-4B45-A21F-16F67E29A8F5}">
      <dgm:prSet/>
      <dgm:spPr/>
      <dgm:t>
        <a:bodyPr/>
        <a:lstStyle/>
        <a:p>
          <a:endParaRPr lang="en-US"/>
        </a:p>
      </dgm:t>
    </dgm:pt>
    <dgm:pt modelId="{0EE9740B-4F9F-4FB1-9E32-DDFDE03DCDB8}">
      <dgm:prSet/>
      <dgm:spPr/>
      <dgm:t>
        <a:bodyPr/>
        <a:lstStyle/>
        <a:p>
          <a:r>
            <a:rPr lang="en-US" dirty="0"/>
            <a:t>ReLU activation function.</a:t>
          </a:r>
        </a:p>
      </dgm:t>
    </dgm:pt>
    <dgm:pt modelId="{5C14C5ED-154E-4C45-BCA1-22835BCD6A6A}" type="parTrans" cxnId="{5CBB3E9D-A9CE-4E94-855E-C238DD5DD031}">
      <dgm:prSet/>
      <dgm:spPr/>
      <dgm:t>
        <a:bodyPr/>
        <a:lstStyle/>
        <a:p>
          <a:endParaRPr lang="en-US"/>
        </a:p>
      </dgm:t>
    </dgm:pt>
    <dgm:pt modelId="{E6EE08D3-01DE-4F4A-B38F-9DA593508CD9}" type="sibTrans" cxnId="{5CBB3E9D-A9CE-4E94-855E-C238DD5DD031}">
      <dgm:prSet/>
      <dgm:spPr/>
      <dgm:t>
        <a:bodyPr/>
        <a:lstStyle/>
        <a:p>
          <a:endParaRPr lang="en-US"/>
        </a:p>
      </dgm:t>
    </dgm:pt>
    <dgm:pt modelId="{2B81C82E-3BE7-4C0A-9BF0-13DE47410C66}">
      <dgm:prSet/>
      <dgm:spPr/>
      <dgm:t>
        <a:bodyPr/>
        <a:lstStyle/>
        <a:p>
          <a:r>
            <a:rPr lang="en-US" dirty="0"/>
            <a:t>Adam optimizer.</a:t>
          </a:r>
        </a:p>
      </dgm:t>
    </dgm:pt>
    <dgm:pt modelId="{05655DBC-9DB6-4EC9-8783-217F5B71E910}" type="parTrans" cxnId="{B89052DC-76BD-4B8E-85CE-73F1F355141B}">
      <dgm:prSet/>
      <dgm:spPr/>
      <dgm:t>
        <a:bodyPr/>
        <a:lstStyle/>
        <a:p>
          <a:endParaRPr lang="en-US"/>
        </a:p>
      </dgm:t>
    </dgm:pt>
    <dgm:pt modelId="{036FAFC6-1E49-405E-BB40-548EFB31486F}" type="sibTrans" cxnId="{B89052DC-76BD-4B8E-85CE-73F1F355141B}">
      <dgm:prSet/>
      <dgm:spPr/>
      <dgm:t>
        <a:bodyPr/>
        <a:lstStyle/>
        <a:p>
          <a:endParaRPr lang="en-US"/>
        </a:p>
      </dgm:t>
    </dgm:pt>
    <dgm:pt modelId="{AA783F13-1932-4E99-894C-4F6A698E17AE}">
      <dgm:prSet/>
      <dgm:spPr/>
      <dgm:t>
        <a:bodyPr/>
        <a:lstStyle/>
        <a:p>
          <a:r>
            <a:rPr lang="en-US" dirty="0"/>
            <a:t>0.00048 learning rate.</a:t>
          </a:r>
        </a:p>
      </dgm:t>
    </dgm:pt>
    <dgm:pt modelId="{BDE91158-95B8-486B-A113-F61481F5B166}" type="parTrans" cxnId="{56CAC848-2755-4FE4-975D-BE53EAEAB6EA}">
      <dgm:prSet/>
      <dgm:spPr/>
      <dgm:t>
        <a:bodyPr/>
        <a:lstStyle/>
        <a:p>
          <a:endParaRPr lang="en-US"/>
        </a:p>
      </dgm:t>
    </dgm:pt>
    <dgm:pt modelId="{287CE67C-B421-440C-84C8-E43A12661309}" type="sibTrans" cxnId="{56CAC848-2755-4FE4-975D-BE53EAEAB6EA}">
      <dgm:prSet/>
      <dgm:spPr/>
      <dgm:t>
        <a:bodyPr/>
        <a:lstStyle/>
        <a:p>
          <a:endParaRPr lang="en-US"/>
        </a:p>
      </dgm:t>
    </dgm:pt>
    <dgm:pt modelId="{70560764-3664-48F8-8ED4-BE107E127150}">
      <dgm:prSet/>
      <dgm:spPr/>
      <dgm:t>
        <a:bodyPr/>
        <a:lstStyle/>
        <a:p>
          <a:r>
            <a:rPr lang="en-US" dirty="0"/>
            <a:t>10 hours of training time.</a:t>
          </a:r>
        </a:p>
      </dgm:t>
    </dgm:pt>
    <dgm:pt modelId="{55D1F6C1-47C6-491E-A0FC-F015075EF08F}" type="parTrans" cxnId="{CA81AD20-76F2-4B22-A3D1-D4965CDFE5FE}">
      <dgm:prSet/>
      <dgm:spPr/>
      <dgm:t>
        <a:bodyPr/>
        <a:lstStyle/>
        <a:p>
          <a:endParaRPr lang="en-US"/>
        </a:p>
      </dgm:t>
    </dgm:pt>
    <dgm:pt modelId="{1881C47F-3CB0-464B-8C39-2ABEEA747A71}" type="sibTrans" cxnId="{CA81AD20-76F2-4B22-A3D1-D4965CDFE5FE}">
      <dgm:prSet/>
      <dgm:spPr/>
      <dgm:t>
        <a:bodyPr/>
        <a:lstStyle/>
        <a:p>
          <a:endParaRPr lang="en-US"/>
        </a:p>
      </dgm:t>
    </dgm:pt>
    <dgm:pt modelId="{AC22D084-9E7E-614A-BB62-2B528B431D26}" type="pres">
      <dgm:prSet presAssocID="{B29920AA-87D9-4226-8FF0-51023CC81AE4}" presName="vert0" presStyleCnt="0">
        <dgm:presLayoutVars>
          <dgm:dir/>
          <dgm:animOne val="branch"/>
          <dgm:animLvl val="lvl"/>
        </dgm:presLayoutVars>
      </dgm:prSet>
      <dgm:spPr/>
    </dgm:pt>
    <dgm:pt modelId="{B91C800F-55E8-A844-BE81-280F994D7F7F}" type="pres">
      <dgm:prSet presAssocID="{DA79FC1E-9ED8-4894-995E-613138E5E007}" presName="thickLine" presStyleLbl="alignNode1" presStyleIdx="0" presStyleCnt="7"/>
      <dgm:spPr/>
    </dgm:pt>
    <dgm:pt modelId="{A4E4908D-7619-8D42-A7A1-95AB598BDAC9}" type="pres">
      <dgm:prSet presAssocID="{DA79FC1E-9ED8-4894-995E-613138E5E007}" presName="horz1" presStyleCnt="0"/>
      <dgm:spPr/>
    </dgm:pt>
    <dgm:pt modelId="{E925B8A8-2FD3-2F47-87EF-98BC530849E8}" type="pres">
      <dgm:prSet presAssocID="{DA79FC1E-9ED8-4894-995E-613138E5E007}" presName="tx1" presStyleLbl="revTx" presStyleIdx="0" presStyleCnt="7"/>
      <dgm:spPr/>
    </dgm:pt>
    <dgm:pt modelId="{F4D8636C-117B-984E-B9FA-290706535574}" type="pres">
      <dgm:prSet presAssocID="{DA79FC1E-9ED8-4894-995E-613138E5E007}" presName="vert1" presStyleCnt="0"/>
      <dgm:spPr/>
    </dgm:pt>
    <dgm:pt modelId="{09EF3B72-9E33-754D-9106-1ACEFCCA5810}" type="pres">
      <dgm:prSet presAssocID="{78B13C90-8F00-4AF3-BE37-F572944B183A}" presName="thickLine" presStyleLbl="alignNode1" presStyleIdx="1" presStyleCnt="7"/>
      <dgm:spPr/>
    </dgm:pt>
    <dgm:pt modelId="{D8FCDCD0-63AF-ED46-BEC0-03BE342CF6EA}" type="pres">
      <dgm:prSet presAssocID="{78B13C90-8F00-4AF3-BE37-F572944B183A}" presName="horz1" presStyleCnt="0"/>
      <dgm:spPr/>
    </dgm:pt>
    <dgm:pt modelId="{0DB39DEB-EEFD-8644-9C7E-2EB9ABDA601F}" type="pres">
      <dgm:prSet presAssocID="{78B13C90-8F00-4AF3-BE37-F572944B183A}" presName="tx1" presStyleLbl="revTx" presStyleIdx="1" presStyleCnt="7"/>
      <dgm:spPr/>
    </dgm:pt>
    <dgm:pt modelId="{86E666DC-288B-5544-92A2-240D7C4D245A}" type="pres">
      <dgm:prSet presAssocID="{78B13C90-8F00-4AF3-BE37-F572944B183A}" presName="vert1" presStyleCnt="0"/>
      <dgm:spPr/>
    </dgm:pt>
    <dgm:pt modelId="{30AF1806-B9A9-BE4B-B632-EE6E35B31B5E}" type="pres">
      <dgm:prSet presAssocID="{21A06A30-C286-4924-BD13-670643B316A2}" presName="thickLine" presStyleLbl="alignNode1" presStyleIdx="2" presStyleCnt="7"/>
      <dgm:spPr/>
    </dgm:pt>
    <dgm:pt modelId="{75CFEA70-869E-E247-A130-FE03CFB3E0CE}" type="pres">
      <dgm:prSet presAssocID="{21A06A30-C286-4924-BD13-670643B316A2}" presName="horz1" presStyleCnt="0"/>
      <dgm:spPr/>
    </dgm:pt>
    <dgm:pt modelId="{774CF37C-51B2-654D-BFDB-C4BA14B7CDBD}" type="pres">
      <dgm:prSet presAssocID="{21A06A30-C286-4924-BD13-670643B316A2}" presName="tx1" presStyleLbl="revTx" presStyleIdx="2" presStyleCnt="7"/>
      <dgm:spPr/>
    </dgm:pt>
    <dgm:pt modelId="{F96A6BE2-EB79-ED4F-8E58-56C0CBB75AE1}" type="pres">
      <dgm:prSet presAssocID="{21A06A30-C286-4924-BD13-670643B316A2}" presName="vert1" presStyleCnt="0"/>
      <dgm:spPr/>
    </dgm:pt>
    <dgm:pt modelId="{5B1AE3D5-4398-D04C-A795-F8FA313BE0C9}" type="pres">
      <dgm:prSet presAssocID="{0EE9740B-4F9F-4FB1-9E32-DDFDE03DCDB8}" presName="thickLine" presStyleLbl="alignNode1" presStyleIdx="3" presStyleCnt="7"/>
      <dgm:spPr/>
    </dgm:pt>
    <dgm:pt modelId="{AAF04392-BA41-5A46-A7D7-C6A241566B88}" type="pres">
      <dgm:prSet presAssocID="{0EE9740B-4F9F-4FB1-9E32-DDFDE03DCDB8}" presName="horz1" presStyleCnt="0"/>
      <dgm:spPr/>
    </dgm:pt>
    <dgm:pt modelId="{15FF7789-4193-0E4A-8C1D-DF0B16FCAEC5}" type="pres">
      <dgm:prSet presAssocID="{0EE9740B-4F9F-4FB1-9E32-DDFDE03DCDB8}" presName="tx1" presStyleLbl="revTx" presStyleIdx="3" presStyleCnt="7"/>
      <dgm:spPr/>
    </dgm:pt>
    <dgm:pt modelId="{B2B8F8A4-8518-1747-90CD-B96483D87030}" type="pres">
      <dgm:prSet presAssocID="{0EE9740B-4F9F-4FB1-9E32-DDFDE03DCDB8}" presName="vert1" presStyleCnt="0"/>
      <dgm:spPr/>
    </dgm:pt>
    <dgm:pt modelId="{C7EAB1EB-56E8-9D47-AB23-A0E564A195E1}" type="pres">
      <dgm:prSet presAssocID="{2B81C82E-3BE7-4C0A-9BF0-13DE47410C66}" presName="thickLine" presStyleLbl="alignNode1" presStyleIdx="4" presStyleCnt="7"/>
      <dgm:spPr/>
    </dgm:pt>
    <dgm:pt modelId="{D8CD3AB0-0D53-3747-A96D-DDC3053ECEC2}" type="pres">
      <dgm:prSet presAssocID="{2B81C82E-3BE7-4C0A-9BF0-13DE47410C66}" presName="horz1" presStyleCnt="0"/>
      <dgm:spPr/>
    </dgm:pt>
    <dgm:pt modelId="{12CFA6FB-5ADE-1440-81DB-B5215FD87F4D}" type="pres">
      <dgm:prSet presAssocID="{2B81C82E-3BE7-4C0A-9BF0-13DE47410C66}" presName="tx1" presStyleLbl="revTx" presStyleIdx="4" presStyleCnt="7"/>
      <dgm:spPr/>
    </dgm:pt>
    <dgm:pt modelId="{11DD73FB-8000-F847-8152-4871536753F6}" type="pres">
      <dgm:prSet presAssocID="{2B81C82E-3BE7-4C0A-9BF0-13DE47410C66}" presName="vert1" presStyleCnt="0"/>
      <dgm:spPr/>
    </dgm:pt>
    <dgm:pt modelId="{265CDC25-0AA0-BB4B-8AFA-4ACC41FD64D5}" type="pres">
      <dgm:prSet presAssocID="{AA783F13-1932-4E99-894C-4F6A698E17AE}" presName="thickLine" presStyleLbl="alignNode1" presStyleIdx="5" presStyleCnt="7"/>
      <dgm:spPr/>
    </dgm:pt>
    <dgm:pt modelId="{7C129319-7C87-6543-83A1-BC27E231E7BB}" type="pres">
      <dgm:prSet presAssocID="{AA783F13-1932-4E99-894C-4F6A698E17AE}" presName="horz1" presStyleCnt="0"/>
      <dgm:spPr/>
    </dgm:pt>
    <dgm:pt modelId="{B5A0F77B-5AEF-3541-A04B-9D2DD23B549A}" type="pres">
      <dgm:prSet presAssocID="{AA783F13-1932-4E99-894C-4F6A698E17AE}" presName="tx1" presStyleLbl="revTx" presStyleIdx="5" presStyleCnt="7"/>
      <dgm:spPr/>
    </dgm:pt>
    <dgm:pt modelId="{F453996D-03ED-A447-ABA7-AC56627603AD}" type="pres">
      <dgm:prSet presAssocID="{AA783F13-1932-4E99-894C-4F6A698E17AE}" presName="vert1" presStyleCnt="0"/>
      <dgm:spPr/>
    </dgm:pt>
    <dgm:pt modelId="{96C69DA7-6D43-A344-A168-901AF30C2799}" type="pres">
      <dgm:prSet presAssocID="{70560764-3664-48F8-8ED4-BE107E127150}" presName="thickLine" presStyleLbl="alignNode1" presStyleIdx="6" presStyleCnt="7"/>
      <dgm:spPr/>
    </dgm:pt>
    <dgm:pt modelId="{2E1B94DF-A48B-5B41-8DD5-4EF412BF4F32}" type="pres">
      <dgm:prSet presAssocID="{70560764-3664-48F8-8ED4-BE107E127150}" presName="horz1" presStyleCnt="0"/>
      <dgm:spPr/>
    </dgm:pt>
    <dgm:pt modelId="{B4F46036-714D-B644-AC27-5C9DF0288239}" type="pres">
      <dgm:prSet presAssocID="{70560764-3664-48F8-8ED4-BE107E127150}" presName="tx1" presStyleLbl="revTx" presStyleIdx="6" presStyleCnt="7"/>
      <dgm:spPr/>
    </dgm:pt>
    <dgm:pt modelId="{C142701A-C0C1-B442-A38C-14E3CF0D3CE1}" type="pres">
      <dgm:prSet presAssocID="{70560764-3664-48F8-8ED4-BE107E127150}" presName="vert1" presStyleCnt="0"/>
      <dgm:spPr/>
    </dgm:pt>
  </dgm:ptLst>
  <dgm:cxnLst>
    <dgm:cxn modelId="{292F090C-01E4-BF46-A081-993482DF38A3}" type="presOf" srcId="{78B13C90-8F00-4AF3-BE37-F572944B183A}" destId="{0DB39DEB-EEFD-8644-9C7E-2EB9ABDA601F}" srcOrd="0" destOrd="0" presId="urn:microsoft.com/office/officeart/2008/layout/LinedList"/>
    <dgm:cxn modelId="{CA81AD20-76F2-4B22-A3D1-D4965CDFE5FE}" srcId="{B29920AA-87D9-4226-8FF0-51023CC81AE4}" destId="{70560764-3664-48F8-8ED4-BE107E127150}" srcOrd="6" destOrd="0" parTransId="{55D1F6C1-47C6-491E-A0FC-F015075EF08F}" sibTransId="{1881C47F-3CB0-464B-8C39-2ABEEA747A71}"/>
    <dgm:cxn modelId="{D0D9023B-5745-3941-B65D-B50032943369}" type="presOf" srcId="{70560764-3664-48F8-8ED4-BE107E127150}" destId="{B4F46036-714D-B644-AC27-5C9DF0288239}" srcOrd="0" destOrd="0" presId="urn:microsoft.com/office/officeart/2008/layout/LinedList"/>
    <dgm:cxn modelId="{723B0947-0C97-9649-B368-99B40E3D7A40}" type="presOf" srcId="{AA783F13-1932-4E99-894C-4F6A698E17AE}" destId="{B5A0F77B-5AEF-3541-A04B-9D2DD23B549A}" srcOrd="0" destOrd="0" presId="urn:microsoft.com/office/officeart/2008/layout/LinedList"/>
    <dgm:cxn modelId="{56CAC848-2755-4FE4-975D-BE53EAEAB6EA}" srcId="{B29920AA-87D9-4226-8FF0-51023CC81AE4}" destId="{AA783F13-1932-4E99-894C-4F6A698E17AE}" srcOrd="5" destOrd="0" parTransId="{BDE91158-95B8-486B-A113-F61481F5B166}" sibTransId="{287CE67C-B421-440C-84C8-E43A12661309}"/>
    <dgm:cxn modelId="{AF48DB67-AEC6-4F18-B6D5-87F66D49C913}" srcId="{B29920AA-87D9-4226-8FF0-51023CC81AE4}" destId="{78B13C90-8F00-4AF3-BE37-F572944B183A}" srcOrd="1" destOrd="0" parTransId="{0B559E84-8308-4586-94EF-195AA3EDB0AD}" sibTransId="{95D922F6-556A-4860-AAA4-EF74A0DE5F60}"/>
    <dgm:cxn modelId="{81B1FF6F-9C87-3F4F-BA32-871A7BF580A8}" type="presOf" srcId="{B29920AA-87D9-4226-8FF0-51023CC81AE4}" destId="{AC22D084-9E7E-614A-BB62-2B528B431D26}" srcOrd="0" destOrd="0" presId="urn:microsoft.com/office/officeart/2008/layout/LinedList"/>
    <dgm:cxn modelId="{4FBDE076-0F1D-4B45-A21F-16F67E29A8F5}" srcId="{B29920AA-87D9-4226-8FF0-51023CC81AE4}" destId="{21A06A30-C286-4924-BD13-670643B316A2}" srcOrd="2" destOrd="0" parTransId="{5A687D79-4E10-4688-93FB-A625C028704D}" sibTransId="{81D36591-EACF-4237-BE5F-ED7527402458}"/>
    <dgm:cxn modelId="{69AF827B-5DC3-4D47-841E-2C9B2CF999F2}" type="presOf" srcId="{DA79FC1E-9ED8-4894-995E-613138E5E007}" destId="{E925B8A8-2FD3-2F47-87EF-98BC530849E8}" srcOrd="0" destOrd="0" presId="urn:microsoft.com/office/officeart/2008/layout/LinedList"/>
    <dgm:cxn modelId="{13F2988F-15AE-1142-B99A-A72A3C42EB2F}" type="presOf" srcId="{21A06A30-C286-4924-BD13-670643B316A2}" destId="{774CF37C-51B2-654D-BFDB-C4BA14B7CDBD}" srcOrd="0" destOrd="0" presId="urn:microsoft.com/office/officeart/2008/layout/LinedList"/>
    <dgm:cxn modelId="{5CBB3E9D-A9CE-4E94-855E-C238DD5DD031}" srcId="{B29920AA-87D9-4226-8FF0-51023CC81AE4}" destId="{0EE9740B-4F9F-4FB1-9E32-DDFDE03DCDB8}" srcOrd="3" destOrd="0" parTransId="{5C14C5ED-154E-4C45-BCA1-22835BCD6A6A}" sibTransId="{E6EE08D3-01DE-4F4A-B38F-9DA593508CD9}"/>
    <dgm:cxn modelId="{4E80ABB4-2F4A-A542-8562-02D9C99A2961}" type="presOf" srcId="{0EE9740B-4F9F-4FB1-9E32-DDFDE03DCDB8}" destId="{15FF7789-4193-0E4A-8C1D-DF0B16FCAEC5}" srcOrd="0" destOrd="0" presId="urn:microsoft.com/office/officeart/2008/layout/LinedList"/>
    <dgm:cxn modelId="{B7B1BEBA-77D4-41A4-B1C2-E99F4B47BDF6}" srcId="{B29920AA-87D9-4226-8FF0-51023CC81AE4}" destId="{DA79FC1E-9ED8-4894-995E-613138E5E007}" srcOrd="0" destOrd="0" parTransId="{30BF736B-C7BC-49A2-9053-5264B1393479}" sibTransId="{6C9DF809-D43B-45CF-ACCE-D214A4C2EBBC}"/>
    <dgm:cxn modelId="{C8EB9CD4-1777-ED47-B1A4-63EE0F854D8D}" type="presOf" srcId="{2B81C82E-3BE7-4C0A-9BF0-13DE47410C66}" destId="{12CFA6FB-5ADE-1440-81DB-B5215FD87F4D}" srcOrd="0" destOrd="0" presId="urn:microsoft.com/office/officeart/2008/layout/LinedList"/>
    <dgm:cxn modelId="{B89052DC-76BD-4B8E-85CE-73F1F355141B}" srcId="{B29920AA-87D9-4226-8FF0-51023CC81AE4}" destId="{2B81C82E-3BE7-4C0A-9BF0-13DE47410C66}" srcOrd="4" destOrd="0" parTransId="{05655DBC-9DB6-4EC9-8783-217F5B71E910}" sibTransId="{036FAFC6-1E49-405E-BB40-548EFB31486F}"/>
    <dgm:cxn modelId="{0BF66AD3-7B54-194F-A024-254A9C540AFF}" type="presParOf" srcId="{AC22D084-9E7E-614A-BB62-2B528B431D26}" destId="{B91C800F-55E8-A844-BE81-280F994D7F7F}" srcOrd="0" destOrd="0" presId="urn:microsoft.com/office/officeart/2008/layout/LinedList"/>
    <dgm:cxn modelId="{832C846C-7F80-7A47-B8EA-903EADB429B1}" type="presParOf" srcId="{AC22D084-9E7E-614A-BB62-2B528B431D26}" destId="{A4E4908D-7619-8D42-A7A1-95AB598BDAC9}" srcOrd="1" destOrd="0" presId="urn:microsoft.com/office/officeart/2008/layout/LinedList"/>
    <dgm:cxn modelId="{A7F7ABBF-8C2D-FA42-826C-74590723B051}" type="presParOf" srcId="{A4E4908D-7619-8D42-A7A1-95AB598BDAC9}" destId="{E925B8A8-2FD3-2F47-87EF-98BC530849E8}" srcOrd="0" destOrd="0" presId="urn:microsoft.com/office/officeart/2008/layout/LinedList"/>
    <dgm:cxn modelId="{1695C5FC-9F32-4340-8C40-2155AB360491}" type="presParOf" srcId="{A4E4908D-7619-8D42-A7A1-95AB598BDAC9}" destId="{F4D8636C-117B-984E-B9FA-290706535574}" srcOrd="1" destOrd="0" presId="urn:microsoft.com/office/officeart/2008/layout/LinedList"/>
    <dgm:cxn modelId="{DB1F2ECC-CE73-ED49-A843-C7A4824DC0BC}" type="presParOf" srcId="{AC22D084-9E7E-614A-BB62-2B528B431D26}" destId="{09EF3B72-9E33-754D-9106-1ACEFCCA5810}" srcOrd="2" destOrd="0" presId="urn:microsoft.com/office/officeart/2008/layout/LinedList"/>
    <dgm:cxn modelId="{110BECBC-91F6-B845-B0C5-0DE8AEC6A2D5}" type="presParOf" srcId="{AC22D084-9E7E-614A-BB62-2B528B431D26}" destId="{D8FCDCD0-63AF-ED46-BEC0-03BE342CF6EA}" srcOrd="3" destOrd="0" presId="urn:microsoft.com/office/officeart/2008/layout/LinedList"/>
    <dgm:cxn modelId="{61E43102-A8B7-4D4A-9426-81FD9638E897}" type="presParOf" srcId="{D8FCDCD0-63AF-ED46-BEC0-03BE342CF6EA}" destId="{0DB39DEB-EEFD-8644-9C7E-2EB9ABDA601F}" srcOrd="0" destOrd="0" presId="urn:microsoft.com/office/officeart/2008/layout/LinedList"/>
    <dgm:cxn modelId="{8525C1D1-DD2A-A941-A821-CC16841423C7}" type="presParOf" srcId="{D8FCDCD0-63AF-ED46-BEC0-03BE342CF6EA}" destId="{86E666DC-288B-5544-92A2-240D7C4D245A}" srcOrd="1" destOrd="0" presId="urn:microsoft.com/office/officeart/2008/layout/LinedList"/>
    <dgm:cxn modelId="{18EF1E3B-99D6-3D41-8CB2-FD841CD8A395}" type="presParOf" srcId="{AC22D084-9E7E-614A-BB62-2B528B431D26}" destId="{30AF1806-B9A9-BE4B-B632-EE6E35B31B5E}" srcOrd="4" destOrd="0" presId="urn:microsoft.com/office/officeart/2008/layout/LinedList"/>
    <dgm:cxn modelId="{A96B4BFF-CBB6-6442-80F0-E1A6B0C63F6E}" type="presParOf" srcId="{AC22D084-9E7E-614A-BB62-2B528B431D26}" destId="{75CFEA70-869E-E247-A130-FE03CFB3E0CE}" srcOrd="5" destOrd="0" presId="urn:microsoft.com/office/officeart/2008/layout/LinedList"/>
    <dgm:cxn modelId="{07A3A66B-AB4E-EF42-9CDF-1C1CDEAAC58E}" type="presParOf" srcId="{75CFEA70-869E-E247-A130-FE03CFB3E0CE}" destId="{774CF37C-51B2-654D-BFDB-C4BA14B7CDBD}" srcOrd="0" destOrd="0" presId="urn:microsoft.com/office/officeart/2008/layout/LinedList"/>
    <dgm:cxn modelId="{5E8BCCA1-FCB3-514B-B2ED-F43E14F85B4B}" type="presParOf" srcId="{75CFEA70-869E-E247-A130-FE03CFB3E0CE}" destId="{F96A6BE2-EB79-ED4F-8E58-56C0CBB75AE1}" srcOrd="1" destOrd="0" presId="urn:microsoft.com/office/officeart/2008/layout/LinedList"/>
    <dgm:cxn modelId="{29985B16-866C-4D40-AA6B-AA53D65209B2}" type="presParOf" srcId="{AC22D084-9E7E-614A-BB62-2B528B431D26}" destId="{5B1AE3D5-4398-D04C-A795-F8FA313BE0C9}" srcOrd="6" destOrd="0" presId="urn:microsoft.com/office/officeart/2008/layout/LinedList"/>
    <dgm:cxn modelId="{6237588E-F96F-CC4A-881E-314A1A52CEF9}" type="presParOf" srcId="{AC22D084-9E7E-614A-BB62-2B528B431D26}" destId="{AAF04392-BA41-5A46-A7D7-C6A241566B88}" srcOrd="7" destOrd="0" presId="urn:microsoft.com/office/officeart/2008/layout/LinedList"/>
    <dgm:cxn modelId="{4076E82C-FC9D-6442-8F32-96262D9DD00D}" type="presParOf" srcId="{AAF04392-BA41-5A46-A7D7-C6A241566B88}" destId="{15FF7789-4193-0E4A-8C1D-DF0B16FCAEC5}" srcOrd="0" destOrd="0" presId="urn:microsoft.com/office/officeart/2008/layout/LinedList"/>
    <dgm:cxn modelId="{631782E4-A2B3-D248-801B-BD67B640D297}" type="presParOf" srcId="{AAF04392-BA41-5A46-A7D7-C6A241566B88}" destId="{B2B8F8A4-8518-1747-90CD-B96483D87030}" srcOrd="1" destOrd="0" presId="urn:microsoft.com/office/officeart/2008/layout/LinedList"/>
    <dgm:cxn modelId="{A68FB18F-2EF6-6D45-A5FA-E1B55CC1EF0D}" type="presParOf" srcId="{AC22D084-9E7E-614A-BB62-2B528B431D26}" destId="{C7EAB1EB-56E8-9D47-AB23-A0E564A195E1}" srcOrd="8" destOrd="0" presId="urn:microsoft.com/office/officeart/2008/layout/LinedList"/>
    <dgm:cxn modelId="{927F1B3F-CA0F-A249-BF39-06EADF12C12B}" type="presParOf" srcId="{AC22D084-9E7E-614A-BB62-2B528B431D26}" destId="{D8CD3AB0-0D53-3747-A96D-DDC3053ECEC2}" srcOrd="9" destOrd="0" presId="urn:microsoft.com/office/officeart/2008/layout/LinedList"/>
    <dgm:cxn modelId="{6104B5BF-977B-C44B-9AB2-6E77C044B4A4}" type="presParOf" srcId="{D8CD3AB0-0D53-3747-A96D-DDC3053ECEC2}" destId="{12CFA6FB-5ADE-1440-81DB-B5215FD87F4D}" srcOrd="0" destOrd="0" presId="urn:microsoft.com/office/officeart/2008/layout/LinedList"/>
    <dgm:cxn modelId="{7B0A0940-32DB-F04E-8AD8-169964B13E44}" type="presParOf" srcId="{D8CD3AB0-0D53-3747-A96D-DDC3053ECEC2}" destId="{11DD73FB-8000-F847-8152-4871536753F6}" srcOrd="1" destOrd="0" presId="urn:microsoft.com/office/officeart/2008/layout/LinedList"/>
    <dgm:cxn modelId="{33034B4F-15CD-3540-9833-1D3A6E949FC9}" type="presParOf" srcId="{AC22D084-9E7E-614A-BB62-2B528B431D26}" destId="{265CDC25-0AA0-BB4B-8AFA-4ACC41FD64D5}" srcOrd="10" destOrd="0" presId="urn:microsoft.com/office/officeart/2008/layout/LinedList"/>
    <dgm:cxn modelId="{EADA7387-BCD0-6E4B-971F-F9EB3907CC14}" type="presParOf" srcId="{AC22D084-9E7E-614A-BB62-2B528B431D26}" destId="{7C129319-7C87-6543-83A1-BC27E231E7BB}" srcOrd="11" destOrd="0" presId="urn:microsoft.com/office/officeart/2008/layout/LinedList"/>
    <dgm:cxn modelId="{BA73C569-8131-734E-A11D-D8041A6A57E1}" type="presParOf" srcId="{7C129319-7C87-6543-83A1-BC27E231E7BB}" destId="{B5A0F77B-5AEF-3541-A04B-9D2DD23B549A}" srcOrd="0" destOrd="0" presId="urn:microsoft.com/office/officeart/2008/layout/LinedList"/>
    <dgm:cxn modelId="{FCBBBF12-5616-A343-8155-B776635E089B}" type="presParOf" srcId="{7C129319-7C87-6543-83A1-BC27E231E7BB}" destId="{F453996D-03ED-A447-ABA7-AC56627603AD}" srcOrd="1" destOrd="0" presId="urn:microsoft.com/office/officeart/2008/layout/LinedList"/>
    <dgm:cxn modelId="{64135BE5-D33B-234D-8933-7315B644CEE6}" type="presParOf" srcId="{AC22D084-9E7E-614A-BB62-2B528B431D26}" destId="{96C69DA7-6D43-A344-A168-901AF30C2799}" srcOrd="12" destOrd="0" presId="urn:microsoft.com/office/officeart/2008/layout/LinedList"/>
    <dgm:cxn modelId="{7475B34B-13F9-E04D-B0A1-91A230864765}" type="presParOf" srcId="{AC22D084-9E7E-614A-BB62-2B528B431D26}" destId="{2E1B94DF-A48B-5B41-8DD5-4EF412BF4F32}" srcOrd="13" destOrd="0" presId="urn:microsoft.com/office/officeart/2008/layout/LinedList"/>
    <dgm:cxn modelId="{8E4321BC-CC82-2941-9A78-3EA294620C35}" type="presParOf" srcId="{2E1B94DF-A48B-5B41-8DD5-4EF412BF4F32}" destId="{B4F46036-714D-B644-AC27-5C9DF0288239}" srcOrd="0" destOrd="0" presId="urn:microsoft.com/office/officeart/2008/layout/LinedList"/>
    <dgm:cxn modelId="{3DC6D41B-91F1-6745-B070-A36C03B19D8D}" type="presParOf" srcId="{2E1B94DF-A48B-5B41-8DD5-4EF412BF4F32}" destId="{C142701A-C0C1-B442-A38C-14E3CF0D3CE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29920AA-87D9-4226-8FF0-51023CC81AE4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A79FC1E-9ED8-4894-995E-613138E5E007}">
      <dgm:prSet phldr="0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>
              <a:latin typeface="Calibri Light" panose="020F0302020204030204"/>
            </a:rPr>
            <a:t>Dedicated Neural Network to learn scoring. </a:t>
          </a:r>
          <a:endParaRPr lang="en-US"/>
        </a:p>
      </dgm:t>
    </dgm:pt>
    <dgm:pt modelId="{30BF736B-C7BC-49A2-9053-5264B1393479}" type="parTrans" cxnId="{B7B1BEBA-77D4-41A4-B1C2-E99F4B47BDF6}">
      <dgm:prSet/>
      <dgm:spPr/>
      <dgm:t>
        <a:bodyPr/>
        <a:lstStyle/>
        <a:p>
          <a:endParaRPr lang="en-US"/>
        </a:p>
      </dgm:t>
    </dgm:pt>
    <dgm:pt modelId="{6C9DF809-D43B-45CF-ACCE-D214A4C2EBBC}" type="sibTrans" cxnId="{B7B1BEBA-77D4-41A4-B1C2-E99F4B47BDF6}">
      <dgm:prSet/>
      <dgm:spPr/>
      <dgm:t>
        <a:bodyPr/>
        <a:lstStyle/>
        <a:p>
          <a:endParaRPr lang="en-US"/>
        </a:p>
      </dgm:t>
    </dgm:pt>
    <dgm:pt modelId="{78B13C90-8F00-4AF3-BE37-F572944B183A}">
      <dgm:prSet phldr="0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>
              <a:latin typeface="Calibri Light" panose="020F0302020204030204"/>
            </a:rPr>
            <a:t>Gradual reward reduction of checkpoint actions.</a:t>
          </a:r>
          <a:endParaRPr lang="en-US"/>
        </a:p>
      </dgm:t>
    </dgm:pt>
    <dgm:pt modelId="{0B559E84-8308-4586-94EF-195AA3EDB0AD}" type="parTrans" cxnId="{AF48DB67-AEC6-4F18-B6D5-87F66D49C913}">
      <dgm:prSet/>
      <dgm:spPr/>
      <dgm:t>
        <a:bodyPr/>
        <a:lstStyle/>
        <a:p>
          <a:endParaRPr lang="en-US"/>
        </a:p>
      </dgm:t>
    </dgm:pt>
    <dgm:pt modelId="{95D922F6-556A-4860-AAA4-EF74A0DE5F60}" type="sibTrans" cxnId="{AF48DB67-AEC6-4F18-B6D5-87F66D49C913}">
      <dgm:prSet/>
      <dgm:spPr/>
      <dgm:t>
        <a:bodyPr/>
        <a:lstStyle/>
        <a:p>
          <a:endParaRPr lang="en-US"/>
        </a:p>
      </dgm:t>
    </dgm:pt>
    <dgm:pt modelId="{3D2A7790-A0EC-43D8-BE74-8259553D85E3}" type="pres">
      <dgm:prSet presAssocID="{B29920AA-87D9-4226-8FF0-51023CC81AE4}" presName="root" presStyleCnt="0">
        <dgm:presLayoutVars>
          <dgm:dir/>
          <dgm:resizeHandles val="exact"/>
        </dgm:presLayoutVars>
      </dgm:prSet>
      <dgm:spPr/>
    </dgm:pt>
    <dgm:pt modelId="{ADBF3A69-F0BA-489F-8758-BB30C85DA6FE}" type="pres">
      <dgm:prSet presAssocID="{DA79FC1E-9ED8-4894-995E-613138E5E007}" presName="compNode" presStyleCnt="0"/>
      <dgm:spPr/>
    </dgm:pt>
    <dgm:pt modelId="{5A841A6C-E2B4-4598-B670-3FD4F94164CF}" type="pres">
      <dgm:prSet presAssocID="{DA79FC1E-9ED8-4894-995E-613138E5E007}" presName="iconBgRect" presStyleLbl="bgShp" presStyleIdx="0" presStyleCnt="2"/>
      <dgm:spPr/>
    </dgm:pt>
    <dgm:pt modelId="{C2D5F5DD-3F07-433C-9BAA-559AC2F4E79B}" type="pres">
      <dgm:prSet presAssocID="{DA79FC1E-9ED8-4894-995E-613138E5E00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7D0CAB35-7CCD-47EA-B0D7-BE1E9A40CB13}" type="pres">
      <dgm:prSet presAssocID="{DA79FC1E-9ED8-4894-995E-613138E5E007}" presName="spaceRect" presStyleCnt="0"/>
      <dgm:spPr/>
    </dgm:pt>
    <dgm:pt modelId="{ADF5AD6B-AA77-4E1D-9E58-3BF923F63FDB}" type="pres">
      <dgm:prSet presAssocID="{DA79FC1E-9ED8-4894-995E-613138E5E007}" presName="textRect" presStyleLbl="revTx" presStyleIdx="0" presStyleCnt="2">
        <dgm:presLayoutVars>
          <dgm:chMax val="1"/>
          <dgm:chPref val="1"/>
        </dgm:presLayoutVars>
      </dgm:prSet>
      <dgm:spPr/>
    </dgm:pt>
    <dgm:pt modelId="{5FF636B5-9EEF-491B-9639-448690FCABEF}" type="pres">
      <dgm:prSet presAssocID="{6C9DF809-D43B-45CF-ACCE-D214A4C2EBBC}" presName="sibTrans" presStyleCnt="0"/>
      <dgm:spPr/>
    </dgm:pt>
    <dgm:pt modelId="{20BB43C4-4ED6-497C-B75D-763BAAF14ACB}" type="pres">
      <dgm:prSet presAssocID="{78B13C90-8F00-4AF3-BE37-F572944B183A}" presName="compNode" presStyleCnt="0"/>
      <dgm:spPr/>
    </dgm:pt>
    <dgm:pt modelId="{3F18D4C7-8733-405E-81D4-E83DFBE712E5}" type="pres">
      <dgm:prSet presAssocID="{78B13C90-8F00-4AF3-BE37-F572944B183A}" presName="iconBgRect" presStyleLbl="bgShp" presStyleIdx="1" presStyleCnt="2"/>
      <dgm:spPr/>
    </dgm:pt>
    <dgm:pt modelId="{ECF7B195-9CB3-4D8B-8EC2-39C8C817BC88}" type="pres">
      <dgm:prSet presAssocID="{78B13C90-8F00-4AF3-BE37-F572944B183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ke"/>
        </a:ext>
      </dgm:extLst>
    </dgm:pt>
    <dgm:pt modelId="{AF3C2D88-B0FB-41BC-BAD7-8E7E87D77450}" type="pres">
      <dgm:prSet presAssocID="{78B13C90-8F00-4AF3-BE37-F572944B183A}" presName="spaceRect" presStyleCnt="0"/>
      <dgm:spPr/>
    </dgm:pt>
    <dgm:pt modelId="{67C8BC80-3A14-4095-BED4-798F7ABCA62B}" type="pres">
      <dgm:prSet presAssocID="{78B13C90-8F00-4AF3-BE37-F572944B183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AF48DB67-AEC6-4F18-B6D5-87F66D49C913}" srcId="{B29920AA-87D9-4226-8FF0-51023CC81AE4}" destId="{78B13C90-8F00-4AF3-BE37-F572944B183A}" srcOrd="1" destOrd="0" parTransId="{0B559E84-8308-4586-94EF-195AA3EDB0AD}" sibTransId="{95D922F6-556A-4860-AAA4-EF74A0DE5F60}"/>
    <dgm:cxn modelId="{B7B1BEBA-77D4-41A4-B1C2-E99F4B47BDF6}" srcId="{B29920AA-87D9-4226-8FF0-51023CC81AE4}" destId="{DA79FC1E-9ED8-4894-995E-613138E5E007}" srcOrd="0" destOrd="0" parTransId="{30BF736B-C7BC-49A2-9053-5264B1393479}" sibTransId="{6C9DF809-D43B-45CF-ACCE-D214A4C2EBBC}"/>
    <dgm:cxn modelId="{9BC4A5C6-11F3-49B4-B008-07F5D2711B3F}" type="presOf" srcId="{B29920AA-87D9-4226-8FF0-51023CC81AE4}" destId="{3D2A7790-A0EC-43D8-BE74-8259553D85E3}" srcOrd="0" destOrd="0" presId="urn:microsoft.com/office/officeart/2018/5/layout/IconCircleLabelList"/>
    <dgm:cxn modelId="{38A4C2C8-3DAD-408A-A7DF-F4182DF1541C}" type="presOf" srcId="{78B13C90-8F00-4AF3-BE37-F572944B183A}" destId="{67C8BC80-3A14-4095-BED4-798F7ABCA62B}" srcOrd="0" destOrd="0" presId="urn:microsoft.com/office/officeart/2018/5/layout/IconCircleLabelList"/>
    <dgm:cxn modelId="{EAF9B1D7-5C25-414F-8B4C-4D3DD1650CD6}" type="presOf" srcId="{DA79FC1E-9ED8-4894-995E-613138E5E007}" destId="{ADF5AD6B-AA77-4E1D-9E58-3BF923F63FDB}" srcOrd="0" destOrd="0" presId="urn:microsoft.com/office/officeart/2018/5/layout/IconCircleLabelList"/>
    <dgm:cxn modelId="{05C2E1F8-5A83-4463-9B6D-BD0813167A4A}" type="presParOf" srcId="{3D2A7790-A0EC-43D8-BE74-8259553D85E3}" destId="{ADBF3A69-F0BA-489F-8758-BB30C85DA6FE}" srcOrd="0" destOrd="0" presId="urn:microsoft.com/office/officeart/2018/5/layout/IconCircleLabelList"/>
    <dgm:cxn modelId="{056C6CF9-1366-40B8-936C-6C007DD772E7}" type="presParOf" srcId="{ADBF3A69-F0BA-489F-8758-BB30C85DA6FE}" destId="{5A841A6C-E2B4-4598-B670-3FD4F94164CF}" srcOrd="0" destOrd="0" presId="urn:microsoft.com/office/officeart/2018/5/layout/IconCircleLabelList"/>
    <dgm:cxn modelId="{DC0BD1FC-9F1A-4D7F-91C2-20FAEFBC255B}" type="presParOf" srcId="{ADBF3A69-F0BA-489F-8758-BB30C85DA6FE}" destId="{C2D5F5DD-3F07-433C-9BAA-559AC2F4E79B}" srcOrd="1" destOrd="0" presId="urn:microsoft.com/office/officeart/2018/5/layout/IconCircleLabelList"/>
    <dgm:cxn modelId="{6C8C02FD-38DE-4B18-B8BD-C3435CF8C477}" type="presParOf" srcId="{ADBF3A69-F0BA-489F-8758-BB30C85DA6FE}" destId="{7D0CAB35-7CCD-47EA-B0D7-BE1E9A40CB13}" srcOrd="2" destOrd="0" presId="urn:microsoft.com/office/officeart/2018/5/layout/IconCircleLabelList"/>
    <dgm:cxn modelId="{4F937C04-E000-4233-991B-36F4592DBA09}" type="presParOf" srcId="{ADBF3A69-F0BA-489F-8758-BB30C85DA6FE}" destId="{ADF5AD6B-AA77-4E1D-9E58-3BF923F63FDB}" srcOrd="3" destOrd="0" presId="urn:microsoft.com/office/officeart/2018/5/layout/IconCircleLabelList"/>
    <dgm:cxn modelId="{FC601803-D089-4E21-8EF3-ECAEFE2A1611}" type="presParOf" srcId="{3D2A7790-A0EC-43D8-BE74-8259553D85E3}" destId="{5FF636B5-9EEF-491B-9639-448690FCABEF}" srcOrd="1" destOrd="0" presId="urn:microsoft.com/office/officeart/2018/5/layout/IconCircleLabelList"/>
    <dgm:cxn modelId="{1FC24119-EC8F-42CE-BB01-D2B2E89C20E9}" type="presParOf" srcId="{3D2A7790-A0EC-43D8-BE74-8259553D85E3}" destId="{20BB43C4-4ED6-497C-B75D-763BAAF14ACB}" srcOrd="2" destOrd="0" presId="urn:microsoft.com/office/officeart/2018/5/layout/IconCircleLabelList"/>
    <dgm:cxn modelId="{37E933CC-4F05-4B0B-ACB4-7247A5B5B8BB}" type="presParOf" srcId="{20BB43C4-4ED6-497C-B75D-763BAAF14ACB}" destId="{3F18D4C7-8733-405E-81D4-E83DFBE712E5}" srcOrd="0" destOrd="0" presId="urn:microsoft.com/office/officeart/2018/5/layout/IconCircleLabelList"/>
    <dgm:cxn modelId="{C78E03DB-EE02-447B-834D-208BA74A985A}" type="presParOf" srcId="{20BB43C4-4ED6-497C-B75D-763BAAF14ACB}" destId="{ECF7B195-9CB3-4D8B-8EC2-39C8C817BC88}" srcOrd="1" destOrd="0" presId="urn:microsoft.com/office/officeart/2018/5/layout/IconCircleLabelList"/>
    <dgm:cxn modelId="{A12CE363-4BCA-419E-B807-C002AA36FBD4}" type="presParOf" srcId="{20BB43C4-4ED6-497C-B75D-763BAAF14ACB}" destId="{AF3C2D88-B0FB-41BC-BAD7-8E7E87D77450}" srcOrd="2" destOrd="0" presId="urn:microsoft.com/office/officeart/2018/5/layout/IconCircleLabelList"/>
    <dgm:cxn modelId="{642E4F50-5FC8-43A7-8AD4-CA1E55C9584C}" type="presParOf" srcId="{20BB43C4-4ED6-497C-B75D-763BAAF14ACB}" destId="{67C8BC80-3A14-4095-BED4-798F7ABCA62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E96829-0A1B-49A2-B10D-8B23229A035C}">
      <dsp:nvSpPr>
        <dsp:cNvPr id="0" name=""/>
        <dsp:cNvSpPr/>
      </dsp:nvSpPr>
      <dsp:spPr>
        <a:xfrm>
          <a:off x="316250" y="44541"/>
          <a:ext cx="981123" cy="9811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424181-10B8-4EDC-A820-EB0442A4A5BB}">
      <dsp:nvSpPr>
        <dsp:cNvPr id="0" name=""/>
        <dsp:cNvSpPr/>
      </dsp:nvSpPr>
      <dsp:spPr>
        <a:xfrm>
          <a:off x="525342" y="253632"/>
          <a:ext cx="562939" cy="56293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4101F2-52B0-4BF7-91F7-262304FC441B}">
      <dsp:nvSpPr>
        <dsp:cNvPr id="0" name=""/>
        <dsp:cNvSpPr/>
      </dsp:nvSpPr>
      <dsp:spPr>
        <a:xfrm>
          <a:off x="2613" y="1331259"/>
          <a:ext cx="1608398" cy="643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Project Introduction</a:t>
          </a:r>
        </a:p>
      </dsp:txBody>
      <dsp:txXfrm>
        <a:off x="2613" y="1331259"/>
        <a:ext cx="1608398" cy="643359"/>
      </dsp:txXfrm>
    </dsp:sp>
    <dsp:sp modelId="{68E425F0-7816-464A-808E-C8B8ED11AEF0}">
      <dsp:nvSpPr>
        <dsp:cNvPr id="0" name=""/>
        <dsp:cNvSpPr/>
      </dsp:nvSpPr>
      <dsp:spPr>
        <a:xfrm>
          <a:off x="2206118" y="44541"/>
          <a:ext cx="981123" cy="9811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DD00E2-6958-4607-AB22-2D0D70EA5860}">
      <dsp:nvSpPr>
        <dsp:cNvPr id="0" name=""/>
        <dsp:cNvSpPr/>
      </dsp:nvSpPr>
      <dsp:spPr>
        <a:xfrm>
          <a:off x="2415210" y="253632"/>
          <a:ext cx="562939" cy="56293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AA1C0B-0BF3-4F9C-99C9-1A782C6A7B84}">
      <dsp:nvSpPr>
        <dsp:cNvPr id="0" name=""/>
        <dsp:cNvSpPr/>
      </dsp:nvSpPr>
      <dsp:spPr>
        <a:xfrm>
          <a:off x="1892481" y="1331259"/>
          <a:ext cx="1608398" cy="643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Rule based Agent: Direct coding</a:t>
          </a:r>
        </a:p>
      </dsp:txBody>
      <dsp:txXfrm>
        <a:off x="1892481" y="1331259"/>
        <a:ext cx="1608398" cy="643359"/>
      </dsp:txXfrm>
    </dsp:sp>
    <dsp:sp modelId="{A4354788-9E66-409A-8703-43973F06DF65}">
      <dsp:nvSpPr>
        <dsp:cNvPr id="0" name=""/>
        <dsp:cNvSpPr/>
      </dsp:nvSpPr>
      <dsp:spPr>
        <a:xfrm>
          <a:off x="4095987" y="44541"/>
          <a:ext cx="981123" cy="9811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4F7DE9-1F45-4897-BAE0-EBF692919474}">
      <dsp:nvSpPr>
        <dsp:cNvPr id="0" name=""/>
        <dsp:cNvSpPr/>
      </dsp:nvSpPr>
      <dsp:spPr>
        <a:xfrm>
          <a:off x="4305078" y="253632"/>
          <a:ext cx="562939" cy="56293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96AC22-DF0E-4EE6-A16B-DD73C58A7DC5}">
      <dsp:nvSpPr>
        <dsp:cNvPr id="0" name=""/>
        <dsp:cNvSpPr/>
      </dsp:nvSpPr>
      <dsp:spPr>
        <a:xfrm>
          <a:off x="3782349" y="1331259"/>
          <a:ext cx="1608398" cy="643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Neural network</a:t>
          </a:r>
        </a:p>
      </dsp:txBody>
      <dsp:txXfrm>
        <a:off x="3782349" y="1331259"/>
        <a:ext cx="1608398" cy="643359"/>
      </dsp:txXfrm>
    </dsp:sp>
    <dsp:sp modelId="{B7D70E86-30ED-4F3B-B973-453D6F6FBD3B}">
      <dsp:nvSpPr>
        <dsp:cNvPr id="0" name=""/>
        <dsp:cNvSpPr/>
      </dsp:nvSpPr>
      <dsp:spPr>
        <a:xfrm>
          <a:off x="316250" y="2376718"/>
          <a:ext cx="981123" cy="9811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FDEABA-939C-4FF2-AAA4-739E094BDA18}">
      <dsp:nvSpPr>
        <dsp:cNvPr id="0" name=""/>
        <dsp:cNvSpPr/>
      </dsp:nvSpPr>
      <dsp:spPr>
        <a:xfrm>
          <a:off x="525342" y="2585810"/>
          <a:ext cx="562939" cy="56293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06A110-60FA-4239-8B52-9054062EF5B1}">
      <dsp:nvSpPr>
        <dsp:cNvPr id="0" name=""/>
        <dsp:cNvSpPr/>
      </dsp:nvSpPr>
      <dsp:spPr>
        <a:xfrm>
          <a:off x="2613" y="3663437"/>
          <a:ext cx="1608398" cy="643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Reinforcement learning</a:t>
          </a:r>
        </a:p>
      </dsp:txBody>
      <dsp:txXfrm>
        <a:off x="2613" y="3663437"/>
        <a:ext cx="1608398" cy="643359"/>
      </dsp:txXfrm>
    </dsp:sp>
    <dsp:sp modelId="{01C959A7-8944-104A-B629-8218B7A5B55E}">
      <dsp:nvSpPr>
        <dsp:cNvPr id="0" name=""/>
        <dsp:cNvSpPr/>
      </dsp:nvSpPr>
      <dsp:spPr>
        <a:xfrm>
          <a:off x="2206118" y="2432692"/>
          <a:ext cx="981123" cy="9811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FEA87A-1447-174D-822A-0F054E7150AF}">
      <dsp:nvSpPr>
        <dsp:cNvPr id="0" name=""/>
        <dsp:cNvSpPr/>
      </dsp:nvSpPr>
      <dsp:spPr>
        <a:xfrm>
          <a:off x="2415210" y="2641784"/>
          <a:ext cx="562939" cy="56293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4000" r="-24000"/>
          </a:stretch>
        </a:blipFill>
        <a:ln w="1270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54BAD4-E08E-DA41-BA17-2525132EE7F0}">
      <dsp:nvSpPr>
        <dsp:cNvPr id="0" name=""/>
        <dsp:cNvSpPr/>
      </dsp:nvSpPr>
      <dsp:spPr>
        <a:xfrm>
          <a:off x="1892481" y="3831359"/>
          <a:ext cx="1608398" cy="419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Videos</a:t>
          </a:r>
        </a:p>
      </dsp:txBody>
      <dsp:txXfrm>
        <a:off x="1892481" y="3831359"/>
        <a:ext cx="1608398" cy="419463"/>
      </dsp:txXfrm>
    </dsp:sp>
    <dsp:sp modelId="{56846851-9189-4F37-BBF4-9E6481881E93}">
      <dsp:nvSpPr>
        <dsp:cNvPr id="0" name=""/>
        <dsp:cNvSpPr/>
      </dsp:nvSpPr>
      <dsp:spPr>
        <a:xfrm>
          <a:off x="4095987" y="2376718"/>
          <a:ext cx="981123" cy="9811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71CB87-9828-4FEE-BB39-D81AB9065978}">
      <dsp:nvSpPr>
        <dsp:cNvPr id="0" name=""/>
        <dsp:cNvSpPr/>
      </dsp:nvSpPr>
      <dsp:spPr>
        <a:xfrm>
          <a:off x="4305078" y="2585810"/>
          <a:ext cx="562939" cy="562939"/>
        </a:xfrm>
        <a:prstGeom prst="rect">
          <a:avLst/>
        </a:prstGeom>
        <a:blipFill>
          <a:blip xmlns:r="http://schemas.openxmlformats.org/officeDocument/2006/relationships"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C1E76E-FB21-41A3-8F2A-3EC18654513C}">
      <dsp:nvSpPr>
        <dsp:cNvPr id="0" name=""/>
        <dsp:cNvSpPr/>
      </dsp:nvSpPr>
      <dsp:spPr>
        <a:xfrm>
          <a:off x="3782349" y="3663437"/>
          <a:ext cx="1608398" cy="643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Conclusion</a:t>
          </a:r>
        </a:p>
      </dsp:txBody>
      <dsp:txXfrm>
        <a:off x="3782349" y="3663437"/>
        <a:ext cx="1608398" cy="6433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5FD9A5-CBC0-034D-B939-E70ECF717DF6}">
      <dsp:nvSpPr>
        <dsp:cNvPr id="0" name=""/>
        <dsp:cNvSpPr/>
      </dsp:nvSpPr>
      <dsp:spPr>
        <a:xfrm>
          <a:off x="0" y="558660"/>
          <a:ext cx="6900512" cy="83537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Epsilon is a value that is assigned to the agent and if the program is not using the NN this value will decrease</a:t>
          </a:r>
        </a:p>
      </dsp:txBody>
      <dsp:txXfrm>
        <a:off x="40780" y="599440"/>
        <a:ext cx="6818952" cy="753819"/>
      </dsp:txXfrm>
    </dsp:sp>
    <dsp:sp modelId="{9AF3322E-8078-CA47-A0C8-D95518B5948B}">
      <dsp:nvSpPr>
        <dsp:cNvPr id="0" name=""/>
        <dsp:cNvSpPr/>
      </dsp:nvSpPr>
      <dsp:spPr>
        <a:xfrm>
          <a:off x="0" y="1454520"/>
          <a:ext cx="6900512" cy="835379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As the value decreases the program will utilize the NN more frequently</a:t>
          </a:r>
        </a:p>
      </dsp:txBody>
      <dsp:txXfrm>
        <a:off x="40780" y="1495300"/>
        <a:ext cx="6818952" cy="753819"/>
      </dsp:txXfrm>
    </dsp:sp>
    <dsp:sp modelId="{EEBD0E70-55CC-4241-9407-E62017FD44AF}">
      <dsp:nvSpPr>
        <dsp:cNvPr id="0" name=""/>
        <dsp:cNvSpPr/>
      </dsp:nvSpPr>
      <dsp:spPr>
        <a:xfrm>
          <a:off x="0" y="2350380"/>
          <a:ext cx="6900512" cy="835379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Q-values are established during training</a:t>
          </a:r>
        </a:p>
      </dsp:txBody>
      <dsp:txXfrm>
        <a:off x="40780" y="2391160"/>
        <a:ext cx="6818952" cy="753819"/>
      </dsp:txXfrm>
    </dsp:sp>
    <dsp:sp modelId="{53F6EBF4-05BD-1A4F-BF7C-2829A5D818F7}">
      <dsp:nvSpPr>
        <dsp:cNvPr id="0" name=""/>
        <dsp:cNvSpPr/>
      </dsp:nvSpPr>
      <dsp:spPr>
        <a:xfrm>
          <a:off x="0" y="3246240"/>
          <a:ext cx="6900512" cy="835379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As the player takes actions, the replay buffer will log the actions and allow the agent to evaluate previous actions</a:t>
          </a:r>
        </a:p>
      </dsp:txBody>
      <dsp:txXfrm>
        <a:off x="40780" y="3287020"/>
        <a:ext cx="6818952" cy="753819"/>
      </dsp:txXfrm>
    </dsp:sp>
    <dsp:sp modelId="{2C997CC2-D23C-B141-A400-6BC10B378A40}">
      <dsp:nvSpPr>
        <dsp:cNvPr id="0" name=""/>
        <dsp:cNvSpPr/>
      </dsp:nvSpPr>
      <dsp:spPr>
        <a:xfrm>
          <a:off x="0" y="4142100"/>
          <a:ext cx="6900512" cy="83537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The agent will then predict future Q-Values of actions and attempt to perform the action that will maximize the Q-Value</a:t>
          </a:r>
        </a:p>
      </dsp:txBody>
      <dsp:txXfrm>
        <a:off x="40780" y="4182880"/>
        <a:ext cx="6818952" cy="75381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D2DEFE-65B8-0640-8636-7C6ED9A1416D}">
      <dsp:nvSpPr>
        <dsp:cNvPr id="0" name=""/>
        <dsp:cNvSpPr/>
      </dsp:nvSpPr>
      <dsp:spPr>
        <a:xfrm>
          <a:off x="0" y="2703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D8277F-FA81-AE47-92C2-16CCCC4572EB}">
      <dsp:nvSpPr>
        <dsp:cNvPr id="0" name=""/>
        <dsp:cNvSpPr/>
      </dsp:nvSpPr>
      <dsp:spPr>
        <a:xfrm>
          <a:off x="0" y="2703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In the beginning we split the plane layers and each plane is evaluated separately</a:t>
          </a:r>
        </a:p>
      </dsp:txBody>
      <dsp:txXfrm>
        <a:off x="0" y="2703"/>
        <a:ext cx="6900512" cy="1843578"/>
      </dsp:txXfrm>
    </dsp:sp>
    <dsp:sp modelId="{4B1BA51A-DA05-C349-8AA2-397D60E99219}">
      <dsp:nvSpPr>
        <dsp:cNvPr id="0" name=""/>
        <dsp:cNvSpPr/>
      </dsp:nvSpPr>
      <dsp:spPr>
        <a:xfrm>
          <a:off x="0" y="1846281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161623-DFBE-AB46-BBB6-BD47B2219236}">
      <dsp:nvSpPr>
        <dsp:cNvPr id="0" name=""/>
        <dsp:cNvSpPr/>
      </dsp:nvSpPr>
      <dsp:spPr>
        <a:xfrm>
          <a:off x="0" y="1846281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Each action per layer passes through the weights to a middle value after which the layers are compiled back together to produce the final action the player takes</a:t>
          </a:r>
        </a:p>
      </dsp:txBody>
      <dsp:txXfrm>
        <a:off x="0" y="1846281"/>
        <a:ext cx="6900512" cy="1843578"/>
      </dsp:txXfrm>
    </dsp:sp>
    <dsp:sp modelId="{3BF65B50-B10B-0B40-8CCD-88C803A65211}">
      <dsp:nvSpPr>
        <dsp:cNvPr id="0" name=""/>
        <dsp:cNvSpPr/>
      </dsp:nvSpPr>
      <dsp:spPr>
        <a:xfrm>
          <a:off x="0" y="3689859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C008DA-C58C-2D45-AF60-D9A975A377C2}">
      <dsp:nvSpPr>
        <dsp:cNvPr id="0" name=""/>
        <dsp:cNvSpPr/>
      </dsp:nvSpPr>
      <dsp:spPr>
        <a:xfrm>
          <a:off x="0" y="3689859"/>
          <a:ext cx="6900512" cy="1843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These actions are all pulled from the gfootball code</a:t>
          </a:r>
        </a:p>
      </dsp:txBody>
      <dsp:txXfrm>
        <a:off x="0" y="3689859"/>
        <a:ext cx="6900512" cy="184357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0A3428-4AFF-564E-AAC8-8F4F3D746B4F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514919-4E0D-D548-A942-58EA5B7989EB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Training the model involved running it through several iterations and using the previous Q- Value on as a starting point for the next.</a:t>
          </a:r>
        </a:p>
      </dsp:txBody>
      <dsp:txXfrm>
        <a:off x="0" y="0"/>
        <a:ext cx="6900512" cy="1384035"/>
      </dsp:txXfrm>
    </dsp:sp>
    <dsp:sp modelId="{2CD93039-BC56-4A4A-B1AB-D9D5F91E987C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AA7584-63A7-FF48-B369-2ED79986FD0F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Base Q-weights and epsilon are then established at the end of the training</a:t>
          </a:r>
        </a:p>
      </dsp:txBody>
      <dsp:txXfrm>
        <a:off x="0" y="1384035"/>
        <a:ext cx="6900512" cy="1384035"/>
      </dsp:txXfrm>
    </dsp:sp>
    <dsp:sp modelId="{5EE1EAEA-D3CE-9144-BA2F-94946942E8CB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4179AE-C762-5D4D-AD5B-A09605412E12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This is where we get to adjust initial epsilon and Q-weights to tweak the model</a:t>
          </a:r>
        </a:p>
      </dsp:txBody>
      <dsp:txXfrm>
        <a:off x="0" y="2768070"/>
        <a:ext cx="6900512" cy="1384035"/>
      </dsp:txXfrm>
    </dsp:sp>
    <dsp:sp modelId="{7C8AB7BD-DE83-3C46-9F66-E08C028897D0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D043E9-C7AA-6043-BB44-4F3E8C865222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We can also add weights to each layer independently</a:t>
          </a:r>
        </a:p>
      </dsp:txBody>
      <dsp:txXfrm>
        <a:off x="0" y="4152105"/>
        <a:ext cx="6900512" cy="138403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4AFF08-B50A-C041-BFB4-DC5E87A21312}">
      <dsp:nvSpPr>
        <dsp:cNvPr id="0" name=""/>
        <dsp:cNvSpPr/>
      </dsp:nvSpPr>
      <dsp:spPr>
        <a:xfrm>
          <a:off x="633034" y="0"/>
          <a:ext cx="5541264" cy="5541264"/>
        </a:xfrm>
        <a:prstGeom prst="diamond">
          <a:avLst/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2F6D80-12B1-2248-82F8-C1A049A9F2BD}">
      <dsp:nvSpPr>
        <dsp:cNvPr id="0" name=""/>
        <dsp:cNvSpPr/>
      </dsp:nvSpPr>
      <dsp:spPr>
        <a:xfrm>
          <a:off x="1159454" y="526420"/>
          <a:ext cx="2161092" cy="216109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Neural networks work more efficiently when trained in layers and then compiled together</a:t>
          </a:r>
        </a:p>
      </dsp:txBody>
      <dsp:txXfrm>
        <a:off x="1264950" y="631916"/>
        <a:ext cx="1950100" cy="1950100"/>
      </dsp:txXfrm>
    </dsp:sp>
    <dsp:sp modelId="{B7D47C18-9F43-7840-8266-597585138125}">
      <dsp:nvSpPr>
        <dsp:cNvPr id="0" name=""/>
        <dsp:cNvSpPr/>
      </dsp:nvSpPr>
      <dsp:spPr>
        <a:xfrm>
          <a:off x="3486785" y="526420"/>
          <a:ext cx="2161092" cy="2161092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More branching can create better accuracy on decisions, improving overall Q-Value</a:t>
          </a:r>
        </a:p>
      </dsp:txBody>
      <dsp:txXfrm>
        <a:off x="3592281" y="631916"/>
        <a:ext cx="1950100" cy="1950100"/>
      </dsp:txXfrm>
    </dsp:sp>
    <dsp:sp modelId="{5B68A718-3CBE-DD48-AE39-449D247F82DE}">
      <dsp:nvSpPr>
        <dsp:cNvPr id="0" name=""/>
        <dsp:cNvSpPr/>
      </dsp:nvSpPr>
      <dsp:spPr>
        <a:xfrm>
          <a:off x="1159454" y="2853750"/>
          <a:ext cx="2161092" cy="2161092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Fine tuning initial Q-weights and epsilon can improve training time</a:t>
          </a:r>
        </a:p>
      </dsp:txBody>
      <dsp:txXfrm>
        <a:off x="1264950" y="2959246"/>
        <a:ext cx="1950100" cy="1950100"/>
      </dsp:txXfrm>
    </dsp:sp>
    <dsp:sp modelId="{58A2BC13-64E3-F445-9522-DD0935729554}">
      <dsp:nvSpPr>
        <dsp:cNvPr id="0" name=""/>
        <dsp:cNvSpPr/>
      </dsp:nvSpPr>
      <dsp:spPr>
        <a:xfrm>
          <a:off x="3486785" y="2853750"/>
          <a:ext cx="2161092" cy="2161092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Checkpoints can be used to resume training from last point </a:t>
          </a:r>
        </a:p>
      </dsp:txBody>
      <dsp:txXfrm>
        <a:off x="3592281" y="2959246"/>
        <a:ext cx="1950100" cy="19501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1C800F-55E8-A844-BE81-280F994D7F7F}">
      <dsp:nvSpPr>
        <dsp:cNvPr id="0" name=""/>
        <dsp:cNvSpPr/>
      </dsp:nvSpPr>
      <dsp:spPr>
        <a:xfrm>
          <a:off x="0" y="675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25B8A8-2FD3-2F47-87EF-98BC530849E8}">
      <dsp:nvSpPr>
        <dsp:cNvPr id="0" name=""/>
        <dsp:cNvSpPr/>
      </dsp:nvSpPr>
      <dsp:spPr>
        <a:xfrm>
          <a:off x="0" y="675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16 actors.</a:t>
          </a:r>
        </a:p>
      </dsp:txBody>
      <dsp:txXfrm>
        <a:off x="0" y="675"/>
        <a:ext cx="6900512" cy="790684"/>
      </dsp:txXfrm>
    </dsp:sp>
    <dsp:sp modelId="{09EF3B72-9E33-754D-9106-1ACEFCCA5810}">
      <dsp:nvSpPr>
        <dsp:cNvPr id="0" name=""/>
        <dsp:cNvSpPr/>
      </dsp:nvSpPr>
      <dsp:spPr>
        <a:xfrm>
          <a:off x="0" y="791359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B39DEB-EEFD-8644-9C7E-2EB9ABDA601F}">
      <dsp:nvSpPr>
        <dsp:cNvPr id="0" name=""/>
        <dsp:cNvSpPr/>
      </dsp:nvSpPr>
      <dsp:spPr>
        <a:xfrm>
          <a:off x="0" y="791359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10 million steps trained.</a:t>
          </a:r>
        </a:p>
      </dsp:txBody>
      <dsp:txXfrm>
        <a:off x="0" y="791359"/>
        <a:ext cx="6900512" cy="790684"/>
      </dsp:txXfrm>
    </dsp:sp>
    <dsp:sp modelId="{30AF1806-B9A9-BE4B-B632-EE6E35B31B5E}">
      <dsp:nvSpPr>
        <dsp:cNvPr id="0" name=""/>
        <dsp:cNvSpPr/>
      </dsp:nvSpPr>
      <dsp:spPr>
        <a:xfrm>
          <a:off x="0" y="1582044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4CF37C-51B2-654D-BFDB-C4BA14B7CDBD}">
      <dsp:nvSpPr>
        <dsp:cNvPr id="0" name=""/>
        <dsp:cNvSpPr/>
      </dsp:nvSpPr>
      <dsp:spPr>
        <a:xfrm>
          <a:off x="0" y="1582044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Convolutional Neural Network.</a:t>
          </a:r>
        </a:p>
      </dsp:txBody>
      <dsp:txXfrm>
        <a:off x="0" y="1582044"/>
        <a:ext cx="6900512" cy="790684"/>
      </dsp:txXfrm>
    </dsp:sp>
    <dsp:sp modelId="{5B1AE3D5-4398-D04C-A795-F8FA313BE0C9}">
      <dsp:nvSpPr>
        <dsp:cNvPr id="0" name=""/>
        <dsp:cNvSpPr/>
      </dsp:nvSpPr>
      <dsp:spPr>
        <a:xfrm>
          <a:off x="0" y="2372728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FF7789-4193-0E4A-8C1D-DF0B16FCAEC5}">
      <dsp:nvSpPr>
        <dsp:cNvPr id="0" name=""/>
        <dsp:cNvSpPr/>
      </dsp:nvSpPr>
      <dsp:spPr>
        <a:xfrm>
          <a:off x="0" y="2372728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ReLU activation function.</a:t>
          </a:r>
        </a:p>
      </dsp:txBody>
      <dsp:txXfrm>
        <a:off x="0" y="2372728"/>
        <a:ext cx="6900512" cy="790684"/>
      </dsp:txXfrm>
    </dsp:sp>
    <dsp:sp modelId="{C7EAB1EB-56E8-9D47-AB23-A0E564A195E1}">
      <dsp:nvSpPr>
        <dsp:cNvPr id="0" name=""/>
        <dsp:cNvSpPr/>
      </dsp:nvSpPr>
      <dsp:spPr>
        <a:xfrm>
          <a:off x="0" y="3163412"/>
          <a:ext cx="6900512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CFA6FB-5ADE-1440-81DB-B5215FD87F4D}">
      <dsp:nvSpPr>
        <dsp:cNvPr id="0" name=""/>
        <dsp:cNvSpPr/>
      </dsp:nvSpPr>
      <dsp:spPr>
        <a:xfrm>
          <a:off x="0" y="3163412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Adam optimizer.</a:t>
          </a:r>
        </a:p>
      </dsp:txBody>
      <dsp:txXfrm>
        <a:off x="0" y="3163412"/>
        <a:ext cx="6900512" cy="790684"/>
      </dsp:txXfrm>
    </dsp:sp>
    <dsp:sp modelId="{265CDC25-0AA0-BB4B-8AFA-4ACC41FD64D5}">
      <dsp:nvSpPr>
        <dsp:cNvPr id="0" name=""/>
        <dsp:cNvSpPr/>
      </dsp:nvSpPr>
      <dsp:spPr>
        <a:xfrm>
          <a:off x="0" y="3954096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A0F77B-5AEF-3541-A04B-9D2DD23B549A}">
      <dsp:nvSpPr>
        <dsp:cNvPr id="0" name=""/>
        <dsp:cNvSpPr/>
      </dsp:nvSpPr>
      <dsp:spPr>
        <a:xfrm>
          <a:off x="0" y="3954096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0.00048 learning rate.</a:t>
          </a:r>
        </a:p>
      </dsp:txBody>
      <dsp:txXfrm>
        <a:off x="0" y="3954096"/>
        <a:ext cx="6900512" cy="790684"/>
      </dsp:txXfrm>
    </dsp:sp>
    <dsp:sp modelId="{96C69DA7-6D43-A344-A168-901AF30C2799}">
      <dsp:nvSpPr>
        <dsp:cNvPr id="0" name=""/>
        <dsp:cNvSpPr/>
      </dsp:nvSpPr>
      <dsp:spPr>
        <a:xfrm>
          <a:off x="0" y="4744781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F46036-714D-B644-AC27-5C9DF0288239}">
      <dsp:nvSpPr>
        <dsp:cNvPr id="0" name=""/>
        <dsp:cNvSpPr/>
      </dsp:nvSpPr>
      <dsp:spPr>
        <a:xfrm>
          <a:off x="0" y="4744781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10 hours of training time.</a:t>
          </a:r>
        </a:p>
      </dsp:txBody>
      <dsp:txXfrm>
        <a:off x="0" y="4744781"/>
        <a:ext cx="6900512" cy="79068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841A6C-E2B4-4598-B670-3FD4F94164CF}">
      <dsp:nvSpPr>
        <dsp:cNvPr id="0" name=""/>
        <dsp:cNvSpPr/>
      </dsp:nvSpPr>
      <dsp:spPr>
        <a:xfrm>
          <a:off x="548511" y="1363355"/>
          <a:ext cx="1715625" cy="17156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D5F5DD-3F07-433C-9BAA-559AC2F4E79B}">
      <dsp:nvSpPr>
        <dsp:cNvPr id="0" name=""/>
        <dsp:cNvSpPr/>
      </dsp:nvSpPr>
      <dsp:spPr>
        <a:xfrm>
          <a:off x="914136" y="1728981"/>
          <a:ext cx="984375" cy="984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F5AD6B-AA77-4E1D-9E58-3BF923F63FDB}">
      <dsp:nvSpPr>
        <dsp:cNvPr id="0" name=""/>
        <dsp:cNvSpPr/>
      </dsp:nvSpPr>
      <dsp:spPr>
        <a:xfrm>
          <a:off x="74" y="3613356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>
              <a:latin typeface="Calibri Light" panose="020F0302020204030204"/>
            </a:rPr>
            <a:t>Dedicated Neural Network to learn scoring. </a:t>
          </a:r>
          <a:endParaRPr lang="en-US" sz="1500" kern="1200"/>
        </a:p>
      </dsp:txBody>
      <dsp:txXfrm>
        <a:off x="74" y="3613356"/>
        <a:ext cx="2812500" cy="720000"/>
      </dsp:txXfrm>
    </dsp:sp>
    <dsp:sp modelId="{3F18D4C7-8733-405E-81D4-E83DFBE712E5}">
      <dsp:nvSpPr>
        <dsp:cNvPr id="0" name=""/>
        <dsp:cNvSpPr/>
      </dsp:nvSpPr>
      <dsp:spPr>
        <a:xfrm>
          <a:off x="3853199" y="1363355"/>
          <a:ext cx="1715625" cy="17156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F7B195-9CB3-4D8B-8EC2-39C8C817BC88}">
      <dsp:nvSpPr>
        <dsp:cNvPr id="0" name=""/>
        <dsp:cNvSpPr/>
      </dsp:nvSpPr>
      <dsp:spPr>
        <a:xfrm>
          <a:off x="4218824" y="1728981"/>
          <a:ext cx="984375" cy="984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C8BC80-3A14-4095-BED4-798F7ABCA62B}">
      <dsp:nvSpPr>
        <dsp:cNvPr id="0" name=""/>
        <dsp:cNvSpPr/>
      </dsp:nvSpPr>
      <dsp:spPr>
        <a:xfrm>
          <a:off x="3304761" y="3613356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>
              <a:latin typeface="Calibri Light" panose="020F0302020204030204"/>
            </a:rPr>
            <a:t>Gradual reward reduction of checkpoint actions.</a:t>
          </a:r>
          <a:endParaRPr lang="en-US" sz="1500" kern="1200"/>
        </a:p>
      </dsp:txBody>
      <dsp:txXfrm>
        <a:off x="3304761" y="3613356"/>
        <a:ext cx="281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jpe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BCC5B-A519-1E48-A081-783B0E41CD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C4B3CA-FC83-AD4A-B8B6-F28704ED94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30F0E-154F-C44B-BF82-0FA263C03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13A3-10E9-421F-81BE-56E0786AB515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898A9F-251D-9B4F-AD3E-472616840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EE0F5-3084-7845-AC23-701C963D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12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2C26D-05FD-5042-B686-0E2753E77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3C9F26-F818-984F-9CB3-F6E25B868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5931E-EA2B-3F4E-871A-CC687DAA1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05767-1EC9-7045-82B4-DBC5137F9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E023C-7A95-4C43-B648-C1F9BEC0D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36513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B7D8AF-B5E1-E741-875F-C52F2D2DE0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22DBE6-8444-254F-A705-D65D039F97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DFB69-423E-5448-AA72-86A969EA8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1A929-99A3-9346-BB07-133E6245F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6AEA7-944D-F740-BB3B-08B4EC607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97080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86C28-CFD9-2945-A08A-3F3FABFF0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C2DD4-4AB4-304E-8C66-61B445E01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F762A-27A4-9B4A-93BC-043B0FDEA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45972-7B98-3F48-A991-E9F379B87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9C963-B2BD-0440-93E3-9CD0CC1ED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36985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D6346-86C4-6E4E-867D-6C27163D5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4686DC-5A0C-CE43-8FC7-FD18857263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99020-CB44-CD4C-90C1-E400EFD88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211C4-AE09-4254-A5E3-6DA9B099C971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F32E6-01BB-5E4C-BDD6-8121BD51E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00D35-DD0B-E047-BCD8-FDFCC1F1E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161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AD245-2932-8340-814D-98CC1FC09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93641-8360-BA4A-BBBC-0BE189F51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475F5B-9B15-4445-9175-72AA274C6C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A91C98-FAC8-9840-B14E-9FA118250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3A29FE-CB78-8D4A-BFC6-38E57ABA9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27B2A6-66C2-2546-8715-5F30066C6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73032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F9A20-8FA0-B44F-B2CF-C712D9473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4D2736-0369-794F-A36D-3BA644053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A6D071-0CE9-154A-B2AF-BF1249A2B1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454EC4-D784-0E49-89B3-634CE8C163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C20C6A-214F-6B49-BC5C-F2D8B8F96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3DB8AA-59D5-0B4E-80EC-0D8617FF8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5E6DD2-10E6-CD49-8AE7-5D1404652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7499A1-95FE-AD42-8F76-4BCE2363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85262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2F653-99BA-0E49-BBE6-4BB424DB2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D26D83-D3F8-AF41-BA76-11349EB26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E3A0F-68E7-4D17-BB84-ED1BA4F6AC6B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8EA7BA-CD0D-0A4F-B9AA-746475DC6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18F51-6E3C-264D-811C-792E8FAE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04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3820C8-90DC-684E-AEB4-F50E980C6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7BC4F-EDA1-4BA2-BFF3-FE5B31CCB58B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8A0436-45B8-E349-BC3F-AF71D2510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6745F2-0354-F846-B7AC-796EFC5C4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412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71C69-7A55-1A4B-BF33-F481A160B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0789A-2CFF-F548-B162-6FAD7D1D5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CFF2FF-1B71-0A4A-83EF-A5EB47E167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4CE15-1E4A-5548-A99F-79E7FE2AE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09F52-1CF7-3E47-9313-F03D1DD11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A82826-7576-E54B-9DBF-AF19B085D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29104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92609-C6EF-EC47-97B4-37C220CFD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73D8BE-EE8A-934E-9AE6-6958565995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FBE97E-666B-D04B-BA93-C2F5AB4F40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146DBE-A327-A845-8868-16EC628C2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76A27-8146-4F75-9851-A83577C6FD8A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F3510C-EAAE-5E4E-A69B-7BD310E0D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826DE7-2A53-A34C-B618-9BA2F1C9C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2909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BB2B79-9D46-2649-B6E5-A813F90E0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4ABFF0-FA95-734D-8FDC-43BE7A2C2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C7D5D-3E82-C941-B8E2-A9D6E47102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76A27-8146-4F75-9851-A83577C6FD8A}" type="datetime2">
              <a:rPr lang="en-US" smtClean="0"/>
              <a:t>Tuesday, June 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3B00F-98F4-3349-8E05-C1BD3604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9E64B-AE1B-9F41-B64B-5A419E5255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AB3BA-07EE-4B64-A177-47C30D775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274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8" r:id="rId1"/>
    <p:sldLayoutId id="2147483999" r:id="rId2"/>
    <p:sldLayoutId id="2147484000" r:id="rId3"/>
    <p:sldLayoutId id="2147484001" r:id="rId4"/>
    <p:sldLayoutId id="2147484002" r:id="rId5"/>
    <p:sldLayoutId id="2147484003" r:id="rId6"/>
    <p:sldLayoutId id="2147484004" r:id="rId7"/>
    <p:sldLayoutId id="2147484005" r:id="rId8"/>
    <p:sldLayoutId id="2147484006" r:id="rId9"/>
    <p:sldLayoutId id="2147484007" r:id="rId10"/>
    <p:sldLayoutId id="214748400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7C7FDF-60A5-46DB-B201-8B05B7BA6F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447878-C880-1A48-9740-2DB5167DC0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9" y="325550"/>
            <a:ext cx="12185902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Google Research Football with Manchester City F.C.</a:t>
            </a:r>
            <a:br>
              <a:rPr lang="en-US" sz="4400" dirty="0">
                <a:solidFill>
                  <a:srgbClr val="FFFFFF"/>
                </a:solidFill>
              </a:rPr>
            </a:br>
            <a:r>
              <a:rPr lang="en-US" sz="4400" dirty="0">
                <a:solidFill>
                  <a:srgbClr val="FFFFFF"/>
                </a:solidFill>
              </a:rPr>
              <a:t>(A Kaggle Competition)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76AC7D-4E33-D24F-BA8B-D520C8E70E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4780" y="5369748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IST 718: Big Data Analytics</a:t>
            </a:r>
          </a:p>
          <a:p>
            <a:r>
              <a:rPr lang="en-US" dirty="0">
                <a:solidFill>
                  <a:srgbClr val="FFFFFF"/>
                </a:solidFill>
              </a:rPr>
              <a:t>Prasad Kulkarni, Carlos De Los Angeles, Calvin Kenyon</a:t>
            </a:r>
          </a:p>
        </p:txBody>
      </p:sp>
    </p:spTree>
    <p:extLst>
      <p:ext uri="{BB962C8B-B14F-4D97-AF65-F5344CB8AC3E}">
        <p14:creationId xmlns:p14="http://schemas.microsoft.com/office/powerpoint/2010/main" val="465683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968C3-5129-A145-9C5E-04821FA12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Rule Based Agent - Conclusion</a:t>
            </a:r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8BA90A-350A-4490-B233-E063044D4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4007" y="1263397"/>
            <a:ext cx="6502742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Pros :</a:t>
            </a:r>
          </a:p>
          <a:p>
            <a:pPr lvl="1"/>
            <a:r>
              <a:rPr lang="en-US" dirty="0"/>
              <a:t>Computationally less expensive.</a:t>
            </a:r>
          </a:p>
          <a:p>
            <a:pPr lvl="1"/>
            <a:r>
              <a:rPr lang="en-US" dirty="0"/>
              <a:t>Conceptually straightforward.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Cons:</a:t>
            </a:r>
          </a:p>
          <a:p>
            <a:pPr lvl="1"/>
            <a:r>
              <a:rPr lang="en-US" dirty="0"/>
              <a:t>Complicated to code: lot of scenarios to cover.</a:t>
            </a:r>
          </a:p>
          <a:p>
            <a:pPr lvl="1"/>
            <a:r>
              <a:rPr lang="en-US" dirty="0"/>
              <a:t>Always room for improvement; need constant tweaking of code.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89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EAE179-C525-48F3-AD47-0E9E2B6F2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9F7736-8DD0-4949-932F-8990CB0D0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89" y="4883544"/>
            <a:ext cx="3876086" cy="1556907"/>
          </a:xfrm>
        </p:spPr>
        <p:txBody>
          <a:bodyPr anchor="ctr">
            <a:normAutofit/>
          </a:bodyPr>
          <a:lstStyle/>
          <a:p>
            <a:r>
              <a:rPr lang="en-US" sz="3200">
                <a:ea typeface="+mj-lt"/>
                <a:cs typeface="+mj-lt"/>
              </a:rPr>
              <a:t>Neural Network</a:t>
            </a:r>
            <a:endParaRPr lang="en-US" sz="32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0"/>
            <a:ext cx="11231745" cy="45881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006951B9-F1BA-4557-9DD2-BE503A11A3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48" r="2" b="5453"/>
          <a:stretch/>
        </p:blipFill>
        <p:spPr>
          <a:xfrm>
            <a:off x="959205" y="364142"/>
            <a:ext cx="10369645" cy="386799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01107" y="5661132"/>
            <a:ext cx="146304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0A3A0-DD64-4481-9A17-D2CFD326C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2719" y="4883544"/>
            <a:ext cx="6586915" cy="15569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>
                <a:ea typeface="+mn-lt"/>
                <a:cs typeface="+mn-lt"/>
              </a:rPr>
              <a:t>A neural network was designed using tensorflow and keras</a:t>
            </a:r>
          </a:p>
          <a:p>
            <a:r>
              <a:rPr lang="en-US" sz="1800">
                <a:ea typeface="+mn-lt"/>
                <a:cs typeface="+mn-lt"/>
              </a:rPr>
              <a:t>Starting code was also found to assist in the model</a:t>
            </a:r>
          </a:p>
          <a:p>
            <a:r>
              <a:rPr lang="en-US" sz="1800">
                <a:ea typeface="+mn-lt"/>
                <a:cs typeface="+mn-lt"/>
              </a:rPr>
              <a:t>Utilized a replay buffer, epsilon and Q-Value</a:t>
            </a:r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718400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FD8112-5680-4925-8531-8F68664A7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>
                <a:cs typeface="Calibri Light"/>
              </a:rPr>
              <a:t>Epsilon and Q-Value</a:t>
            </a:r>
            <a:endParaRPr lang="en-US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75642B-6D86-4166-9307-6171CCCC01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3078512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2725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51EFDE-CFC5-7349-8730-EA6DDA31C388}"/>
              </a:ext>
            </a:extLst>
          </p:cNvPr>
          <p:cNvSpPr txBox="1"/>
          <p:nvPr/>
        </p:nvSpPr>
        <p:spPr>
          <a:xfrm>
            <a:off x="1113809" y="3130041"/>
            <a:ext cx="4304167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latin typeface="+mj-lt"/>
                <a:ea typeface="+mj-ea"/>
                <a:cs typeface="+mj-cs"/>
              </a:rPr>
              <a:t>Defining Agent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A8D093F-FAE8-B14B-AC69-EE0BEF385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1665" y="591670"/>
            <a:ext cx="5637982" cy="577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286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B2ECB-3168-48DE-A657-910249E4A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>
                <a:cs typeface="Calibri Light"/>
              </a:rPr>
              <a:t>Multiple Layers</a:t>
            </a:r>
            <a:endParaRPr lang="en-US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847DCF8-28CC-4967-A656-B30556138A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3216105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5086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289B61-DF83-4FD3-B33C-80E5F1267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>
                <a:cs typeface="Calibri Light"/>
              </a:rPr>
              <a:t>Training the Model</a:t>
            </a:r>
            <a:endParaRPr lang="en-US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0E1F87A-1E8B-4C75-80C7-40FFBFFA70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1238249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17781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51EFDE-CFC5-7349-8730-EA6DDA31C388}"/>
              </a:ext>
            </a:extLst>
          </p:cNvPr>
          <p:cNvSpPr txBox="1"/>
          <p:nvPr/>
        </p:nvSpPr>
        <p:spPr>
          <a:xfrm>
            <a:off x="1113809" y="3130041"/>
            <a:ext cx="4304167" cy="2387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latin typeface="+mj-lt"/>
                <a:ea typeface="+mj-ea"/>
                <a:cs typeface="+mj-cs"/>
              </a:rPr>
              <a:t>Defining the Training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 descr="Text&#10;&#10;Description automatically generated">
            <a:extLst>
              <a:ext uri="{FF2B5EF4-FFF2-40B4-BE49-F238E27FC236}">
                <a16:creationId xmlns:a16="http://schemas.microsoft.com/office/drawing/2014/main" id="{8DF4A656-3287-FD4C-B8E8-DD7ECCFAA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8096" y="600635"/>
            <a:ext cx="5460516" cy="569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415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1E7494-7F55-41BA-ACA4-1C8A4FEC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 sz="4000" dirty="0">
                <a:cs typeface="Calibri Light"/>
              </a:rPr>
              <a:t>Pros and Cons</a:t>
            </a:r>
            <a:endParaRPr lang="en-US" sz="4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2B824CC-8A1F-48C6-AD05-BB44D3F009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0500401"/>
              </p:ext>
            </p:extLst>
          </p:nvPr>
        </p:nvGraphicFramePr>
        <p:xfrm>
          <a:off x="4549514" y="621792"/>
          <a:ext cx="6807333" cy="55412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7644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2CF05B-32F3-490A-812B-DB0134E78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4200">
                <a:cs typeface="Calibri Light"/>
              </a:rPr>
              <a:t>Reinforcement Learning</a:t>
            </a:r>
            <a:endParaRPr lang="en-US" sz="4200"/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B7D97-4EEB-4F51-AFEA-18FE3BCD1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dirty="0">
                <a:cs typeface="Calibri"/>
              </a:rPr>
              <a:t>Unsupervised learning through experience.</a:t>
            </a:r>
          </a:p>
          <a:p>
            <a:r>
              <a:rPr lang="en-US" sz="2200" dirty="0">
                <a:cs typeface="Calibri"/>
              </a:rPr>
              <a:t>Maximize cumulative rewards.</a:t>
            </a:r>
          </a:p>
          <a:p>
            <a:r>
              <a:rPr lang="en-US" sz="2200" dirty="0">
                <a:cs typeface="Calibri"/>
              </a:rPr>
              <a:t>Football presents a perfect modern task.</a:t>
            </a:r>
          </a:p>
          <a:p>
            <a:pPr lvl="1"/>
            <a:r>
              <a:rPr lang="en-US" sz="2200" dirty="0">
                <a:cs typeface="Calibri"/>
              </a:rPr>
              <a:t>Scoring is a rare event.</a:t>
            </a:r>
          </a:p>
          <a:p>
            <a:pPr lvl="1"/>
            <a:r>
              <a:rPr lang="en-US" sz="2200" dirty="0">
                <a:cs typeface="Calibri"/>
              </a:rPr>
              <a:t>Complex environment.</a:t>
            </a:r>
          </a:p>
        </p:txBody>
      </p:sp>
    </p:spTree>
    <p:extLst>
      <p:ext uri="{BB962C8B-B14F-4D97-AF65-F5344CB8AC3E}">
        <p14:creationId xmlns:p14="http://schemas.microsoft.com/office/powerpoint/2010/main" val="255764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5">
            <a:extLst>
              <a:ext uri="{FF2B5EF4-FFF2-40B4-BE49-F238E27FC236}">
                <a16:creationId xmlns:a16="http://schemas.microsoft.com/office/drawing/2014/main" id="{4E2ED6F9-63C3-4A8D-9BB4-1EA62533B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7">
            <a:extLst>
              <a:ext uri="{FF2B5EF4-FFF2-40B4-BE49-F238E27FC236}">
                <a16:creationId xmlns:a16="http://schemas.microsoft.com/office/drawing/2014/main" id="{6D72081E-AD41-4FBB-B02B-698A68DBC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DB4C5-0D1E-461A-BF31-07327670C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4495466"/>
            <a:ext cx="3611880" cy="153619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Impala Distributed Architecture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A423DC5-04F0-4689-88FB-85B719E9B8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00"/>
          <a:stretch/>
        </p:blipFill>
        <p:spPr>
          <a:xfrm>
            <a:off x="20" y="10"/>
            <a:ext cx="12191980" cy="3994473"/>
          </a:xfrm>
          <a:prstGeom prst="rect">
            <a:avLst/>
          </a:prstGeom>
        </p:spPr>
      </p:pic>
      <p:sp>
        <p:nvSpPr>
          <p:cNvPr id="25" name="Rectangle 29">
            <a:extLst>
              <a:ext uri="{FF2B5EF4-FFF2-40B4-BE49-F238E27FC236}">
                <a16:creationId xmlns:a16="http://schemas.microsoft.com/office/drawing/2014/main" id="{716248AD-805F-41BF-9B57-FC53E5B32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31">
            <a:extLst>
              <a:ext uri="{FF2B5EF4-FFF2-40B4-BE49-F238E27FC236}">
                <a16:creationId xmlns:a16="http://schemas.microsoft.com/office/drawing/2014/main" id="{1F82758F-B2B3-4F0A-BB90-4BFFEDD16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012E5-4A49-4F82-BA73-99DBF96FE6A4}"/>
              </a:ext>
            </a:extLst>
          </p:cNvPr>
          <p:cNvSpPr txBox="1"/>
          <p:nvPr/>
        </p:nvSpPr>
        <p:spPr>
          <a:xfrm>
            <a:off x="5295826" y="4495466"/>
            <a:ext cx="6061022" cy="153619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Opportunities:</a:t>
            </a:r>
            <a:endParaRPr lang="en-US">
              <a:cs typeface="Calibri" panose="020F0502020204030204"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Using CPUs for neural network inference.</a:t>
            </a:r>
            <a:endParaRPr lang="en-US" dirty="0">
              <a:cs typeface="Calibri"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Inefficient resource utilization.</a:t>
            </a:r>
            <a:endParaRPr lang="en-US" dirty="0">
              <a:cs typeface="Calibri" panose="020F0502020204030204"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Bandwidth requirements.</a:t>
            </a: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98490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E9DAC0-82BB-3D4D-843C-3E2544BAB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/>
              <a:t>Summary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1B62316-0376-40D6-96BA-0CD6EEFD1F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52" r="26450" b="2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24" name="Arc 23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62B7416-F24F-4C9A-9C5D-C85FFCB3EC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9034773"/>
              </p:ext>
            </p:extLst>
          </p:nvPr>
        </p:nvGraphicFramePr>
        <p:xfrm>
          <a:off x="838200" y="1825625"/>
          <a:ext cx="539336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959676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5">
            <a:extLst>
              <a:ext uri="{FF2B5EF4-FFF2-40B4-BE49-F238E27FC236}">
                <a16:creationId xmlns:a16="http://schemas.microsoft.com/office/drawing/2014/main" id="{4E2ED6F9-63C3-4A8D-9BB4-1EA62533B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7">
            <a:extLst>
              <a:ext uri="{FF2B5EF4-FFF2-40B4-BE49-F238E27FC236}">
                <a16:creationId xmlns:a16="http://schemas.microsoft.com/office/drawing/2014/main" id="{6D72081E-AD41-4FBB-B02B-698A68DBC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421890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DB4C5-0D1E-461A-BF31-07327670C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4495466"/>
            <a:ext cx="3611880" cy="153619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SEED RL Architecture</a:t>
            </a:r>
          </a:p>
        </p:txBody>
      </p:sp>
      <p:sp>
        <p:nvSpPr>
          <p:cNvPr id="25" name="Rectangle 29">
            <a:extLst>
              <a:ext uri="{FF2B5EF4-FFF2-40B4-BE49-F238E27FC236}">
                <a16:creationId xmlns:a16="http://schemas.microsoft.com/office/drawing/2014/main" id="{716248AD-805F-41BF-9B57-FC53E5B32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491151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31">
            <a:extLst>
              <a:ext uri="{FF2B5EF4-FFF2-40B4-BE49-F238E27FC236}">
                <a16:creationId xmlns:a16="http://schemas.microsoft.com/office/drawing/2014/main" id="{1F82758F-B2B3-4F0A-BB90-4BFFEDD16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525441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1012E5-4A49-4F82-BA73-99DBF96FE6A4}"/>
              </a:ext>
            </a:extLst>
          </p:cNvPr>
          <p:cNvSpPr txBox="1"/>
          <p:nvPr/>
        </p:nvSpPr>
        <p:spPr>
          <a:xfrm>
            <a:off x="5295826" y="4495466"/>
            <a:ext cx="6061022" cy="153619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/>
              <a:t>Improvements:</a:t>
            </a:r>
          </a:p>
          <a:p>
            <a:pPr marL="742950" lvl="1" indent="-285750">
              <a:buFont typeface="Arial,Sans-Serif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Single responsibility.</a:t>
            </a:r>
          </a:p>
          <a:p>
            <a:pPr marL="742950" lvl="1" indent="-285750">
              <a:buFont typeface="Arial,Sans-Serif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Ability to optimize for task.</a:t>
            </a:r>
          </a:p>
          <a:p>
            <a:pPr marL="742950" lvl="1" indent="-285750">
              <a:buFont typeface="Arial,Sans-Serif" panose="020B060402020202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Improved bandwidth.</a:t>
            </a:r>
          </a:p>
        </p:txBody>
      </p:sp>
      <p:pic>
        <p:nvPicPr>
          <p:cNvPr id="7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BE881454-7E9A-482C-A615-CB257E770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076" y="562769"/>
            <a:ext cx="10731892" cy="319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65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4EFC68-E0C5-40F2-A56F-0F4A69C8E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>
                <a:cs typeface="Calibri Light"/>
              </a:rPr>
              <a:t>RL Training</a:t>
            </a:r>
            <a:endParaRPr lang="en-US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9E1F6B0-F749-4716-A2DA-3DE6E5389C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3713217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3437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F54C2-BCD2-44B1-B774-EB65BC845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Rule Based vs RL Agent</a:t>
            </a:r>
          </a:p>
        </p:txBody>
      </p:sp>
    </p:spTree>
    <p:extLst>
      <p:ext uri="{BB962C8B-B14F-4D97-AF65-F5344CB8AC3E}">
        <p14:creationId xmlns:p14="http://schemas.microsoft.com/office/powerpoint/2010/main" val="29460107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55CD764-972B-4CA5-A885-53E55C63E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165AB3-7006-4430-BCE3-25476BE13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020887" cy="64916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4EFC68-E0C5-40F2-A56F-0F4A69C8E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209086"/>
            <a:ext cx="3876848" cy="4064925"/>
          </a:xfrm>
        </p:spPr>
        <p:txBody>
          <a:bodyPr anchor="ctr">
            <a:normAutofit/>
          </a:bodyPr>
          <a:lstStyle/>
          <a:p>
            <a:r>
              <a:rPr lang="en-US" sz="5000">
                <a:cs typeface="Calibri Light"/>
              </a:rPr>
              <a:t>Sparse Rewards -Advanced Techniques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1999B20-6058-4C55-882E-A1FB050B6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167" y="2569464"/>
            <a:ext cx="242107" cy="1340860"/>
            <a:chOff x="56167" y="2761488"/>
            <a:chExt cx="242107" cy="1340860"/>
          </a:xfrm>
        </p:grpSpPr>
        <p:sp>
          <p:nvSpPr>
            <p:cNvPr id="21" name="Rectangle 2">
              <a:extLst>
                <a:ext uri="{FF2B5EF4-FFF2-40B4-BE49-F238E27FC236}">
                  <a16:creationId xmlns:a16="http://schemas.microsoft.com/office/drawing/2014/main" id="{168AC90C-344A-4A64-BC4B-AEE98034B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3312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59">
              <a:extLst>
                <a:ext uri="{FF2B5EF4-FFF2-40B4-BE49-F238E27FC236}">
                  <a16:creationId xmlns:a16="http://schemas.microsoft.com/office/drawing/2014/main" id="{47AEB9AE-7E63-42CA-A3E5-F8EF7D8CA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3312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">
              <a:extLst>
                <a:ext uri="{FF2B5EF4-FFF2-40B4-BE49-F238E27FC236}">
                  <a16:creationId xmlns:a16="http://schemas.microsoft.com/office/drawing/2014/main" id="{076031FA-B93F-4A7D-AE66-85ADC613E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1891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59">
              <a:extLst>
                <a:ext uri="{FF2B5EF4-FFF2-40B4-BE49-F238E27FC236}">
                  <a16:creationId xmlns:a16="http://schemas.microsoft.com/office/drawing/2014/main" id="{0C1FC8D1-E08A-4B12-A48F-BF225E5B0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1891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">
              <a:extLst>
                <a:ext uri="{FF2B5EF4-FFF2-40B4-BE49-F238E27FC236}">
                  <a16:creationId xmlns:a16="http://schemas.microsoft.com/office/drawing/2014/main" id="{F62D5F69-2C82-4007-8EF0-EBC9C2350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0470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59">
              <a:extLst>
                <a:ext uri="{FF2B5EF4-FFF2-40B4-BE49-F238E27FC236}">
                  <a16:creationId xmlns:a16="http://schemas.microsoft.com/office/drawing/2014/main" id="{677FAED6-5057-4B80-B1CF-196DC022B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0470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">
              <a:extLst>
                <a:ext uri="{FF2B5EF4-FFF2-40B4-BE49-F238E27FC236}">
                  <a16:creationId xmlns:a16="http://schemas.microsoft.com/office/drawing/2014/main" id="{CE77C39F-572F-4435-85B4-9E9A35CFE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29049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59">
              <a:extLst>
                <a:ext uri="{FF2B5EF4-FFF2-40B4-BE49-F238E27FC236}">
                  <a16:creationId xmlns:a16="http://schemas.microsoft.com/office/drawing/2014/main" id="{B3283BD4-0BC4-41D1-B09B-CBDC4292C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9049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">
              <a:extLst>
                <a:ext uri="{FF2B5EF4-FFF2-40B4-BE49-F238E27FC236}">
                  <a16:creationId xmlns:a16="http://schemas.microsoft.com/office/drawing/2014/main" id="{BA3E687B-951E-45B2-BEFE-4CBEB325FE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27627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59">
              <a:extLst>
                <a:ext uri="{FF2B5EF4-FFF2-40B4-BE49-F238E27FC236}">
                  <a16:creationId xmlns:a16="http://schemas.microsoft.com/office/drawing/2014/main" id="{A49870CA-6E02-4787-82A6-28C0CB6B81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27627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2">
              <a:extLst>
                <a:ext uri="{FF2B5EF4-FFF2-40B4-BE49-F238E27FC236}">
                  <a16:creationId xmlns:a16="http://schemas.microsoft.com/office/drawing/2014/main" id="{5639C028-DD6E-4E69-AE6E-1CC158EDC9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40418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59">
              <a:extLst>
                <a:ext uri="{FF2B5EF4-FFF2-40B4-BE49-F238E27FC236}">
                  <a16:creationId xmlns:a16="http://schemas.microsoft.com/office/drawing/2014/main" id="{B1CD1FE8-3027-45AA-AD53-5B131FB03D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40418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2">
              <a:extLst>
                <a:ext uri="{FF2B5EF4-FFF2-40B4-BE49-F238E27FC236}">
                  <a16:creationId xmlns:a16="http://schemas.microsoft.com/office/drawing/2014/main" id="{1FD2B706-0BB9-4A30-9206-252E09AE0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89970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59">
              <a:extLst>
                <a:ext uri="{FF2B5EF4-FFF2-40B4-BE49-F238E27FC236}">
                  <a16:creationId xmlns:a16="http://schemas.microsoft.com/office/drawing/2014/main" id="{D5783E13-BA0A-4F1E-A4F0-BFC9FF103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89970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D0847D6C-8036-43A9-BA3E-D1E8928882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75758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59">
              <a:extLst>
                <a:ext uri="{FF2B5EF4-FFF2-40B4-BE49-F238E27FC236}">
                  <a16:creationId xmlns:a16="http://schemas.microsoft.com/office/drawing/2014/main" id="{1D610CBF-7C35-498A-9BDD-A2954A7CA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75758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2">
              <a:extLst>
                <a:ext uri="{FF2B5EF4-FFF2-40B4-BE49-F238E27FC236}">
                  <a16:creationId xmlns:a16="http://schemas.microsoft.com/office/drawing/2014/main" id="{BCB60915-0422-4144-87E9-2289DBC045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61547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59">
              <a:extLst>
                <a:ext uri="{FF2B5EF4-FFF2-40B4-BE49-F238E27FC236}">
                  <a16:creationId xmlns:a16="http://schemas.microsoft.com/office/drawing/2014/main" id="{9D64F486-DA93-45CE-9075-4110C67F1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61547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2">
              <a:extLst>
                <a:ext uri="{FF2B5EF4-FFF2-40B4-BE49-F238E27FC236}">
                  <a16:creationId xmlns:a16="http://schemas.microsoft.com/office/drawing/2014/main" id="{DA8356F6-E822-44E0-8A11-33E5A5432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34733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59">
              <a:extLst>
                <a:ext uri="{FF2B5EF4-FFF2-40B4-BE49-F238E27FC236}">
                  <a16:creationId xmlns:a16="http://schemas.microsoft.com/office/drawing/2014/main" id="{C825C106-0BD3-41C1-8520-50F54BD67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34733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01384"/>
            <a:ext cx="12192000" cy="35661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9E1F6B0-F749-4716-A2DA-3DE6E5389C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1869852"/>
              </p:ext>
            </p:extLst>
          </p:nvPr>
        </p:nvGraphicFramePr>
        <p:xfrm>
          <a:off x="5614416" y="457200"/>
          <a:ext cx="6117336" cy="5696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27137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968C3-5129-A145-9C5E-04821FA12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RL Agent - Conclusion</a:t>
            </a:r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A8BA90A-350A-4490-B233-E063044D4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4007" y="1263397"/>
            <a:ext cx="6502742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Pros :</a:t>
            </a:r>
          </a:p>
          <a:p>
            <a:pPr lvl="1"/>
            <a:r>
              <a:rPr lang="en-US" dirty="0">
                <a:cs typeface="Calibri"/>
              </a:rPr>
              <a:t>Unsupervised learning of complex tasks.</a:t>
            </a:r>
          </a:p>
          <a:p>
            <a:pPr lvl="1"/>
            <a:r>
              <a:rPr lang="en-US" dirty="0">
                <a:cs typeface="Calibri"/>
              </a:rPr>
              <a:t>High level of skill.</a:t>
            </a:r>
          </a:p>
          <a:p>
            <a:pPr lvl="1"/>
            <a:r>
              <a:rPr lang="en-US" dirty="0">
                <a:cs typeface="Calibri"/>
              </a:rPr>
              <a:t>Close to how humans learn (trial and error).</a:t>
            </a:r>
          </a:p>
          <a:p>
            <a:pPr marL="0" indent="0">
              <a:buNone/>
            </a:pPr>
            <a:r>
              <a:rPr lang="en-US" dirty="0"/>
              <a:t>Cons:</a:t>
            </a:r>
          </a:p>
          <a:p>
            <a:pPr lvl="1"/>
            <a:r>
              <a:rPr lang="en-US" dirty="0"/>
              <a:t>Computationally expensive.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Training times.</a:t>
            </a:r>
          </a:p>
          <a:p>
            <a:pPr lvl="1"/>
            <a:r>
              <a:rPr lang="en-US" dirty="0">
                <a:cs typeface="Calibri"/>
              </a:rPr>
              <a:t>Sparse rewards presents a challenge.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3819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719BD1-C76D-43DE-B69C-F8E70809E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Summary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451C6-99FF-4E80-9117-9350CA176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cs typeface="Calibri"/>
              </a:rPr>
              <a:t>Rule based.</a:t>
            </a:r>
            <a:endParaRPr lang="en-US"/>
          </a:p>
          <a:p>
            <a:pPr lvl="1"/>
            <a:r>
              <a:rPr lang="en-US" dirty="0">
                <a:cs typeface="Calibri"/>
              </a:rPr>
              <a:t>Easy to reason about and inexpensive compute.</a:t>
            </a:r>
          </a:p>
          <a:p>
            <a:pPr lvl="1"/>
            <a:r>
              <a:rPr lang="en-US" dirty="0">
                <a:cs typeface="Calibri"/>
              </a:rPr>
              <a:t>Limited agent expertise.</a:t>
            </a:r>
            <a:endParaRPr lang="en-US" dirty="0"/>
          </a:p>
          <a:p>
            <a:r>
              <a:rPr lang="en-US" dirty="0">
                <a:cs typeface="Calibri"/>
              </a:rPr>
              <a:t>Neural Network</a:t>
            </a:r>
          </a:p>
          <a:p>
            <a:pPr lvl="1"/>
            <a:r>
              <a:rPr lang="en-US" dirty="0">
                <a:cs typeface="Calibri"/>
              </a:rPr>
              <a:t>Great potential for agent skill.</a:t>
            </a:r>
          </a:p>
          <a:p>
            <a:pPr lvl="1"/>
            <a:r>
              <a:rPr lang="en-US" dirty="0">
                <a:cs typeface="Calibri"/>
              </a:rPr>
              <a:t>Lack of framework for learning.</a:t>
            </a:r>
          </a:p>
          <a:p>
            <a:r>
              <a:rPr lang="en-US" dirty="0">
                <a:cs typeface="Calibri"/>
              </a:rPr>
              <a:t>Reinforcement Learning</a:t>
            </a:r>
          </a:p>
          <a:p>
            <a:pPr lvl="1"/>
            <a:r>
              <a:rPr lang="en-US" dirty="0">
                <a:cs typeface="Calibri"/>
              </a:rPr>
              <a:t>Closer to how humans learn.</a:t>
            </a:r>
          </a:p>
          <a:p>
            <a:pPr lvl="1"/>
            <a:r>
              <a:rPr lang="en-US" dirty="0">
                <a:cs typeface="Calibri"/>
              </a:rPr>
              <a:t>More work to be done. </a:t>
            </a:r>
          </a:p>
          <a:p>
            <a:pPr lvl="2"/>
            <a:r>
              <a:rPr lang="en-US" dirty="0">
                <a:cs typeface="Calibri"/>
              </a:rPr>
              <a:t>Learning from scratch every time.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48899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9058EE-4505-4EDA-9BDF-2E3F8E968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Google Football Components</a:t>
            </a:r>
            <a:endParaRPr lang="en-US" sz="4000" dirty="0">
              <a:cs typeface="Calibri Light" panose="020F03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92F4DA-90E0-49BB-A0BC-6EB485A59B2B}"/>
              </a:ext>
            </a:extLst>
          </p:cNvPr>
          <p:cNvSpPr txBox="1"/>
          <p:nvPr/>
        </p:nvSpPr>
        <p:spPr>
          <a:xfrm>
            <a:off x="7411453" y="2478024"/>
            <a:ext cx="3872243" cy="369417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Environment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Updates environment based on action.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Provides observations/rewards.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Agent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Based on observations, decides action.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Rule based, RL...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Observations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Players, ball information.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Reward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Scoring.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Moving closer to the goal.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ea typeface="+mn-lt"/>
                <a:cs typeface="+mn-lt"/>
              </a:rPr>
              <a:t>Action</a:t>
            </a:r>
            <a:endParaRPr lang="en-US" sz="1200" dirty="0">
              <a:cs typeface="Calibri"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cs typeface="Calibri"/>
              </a:rPr>
              <a:t>Long/short pass.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cs typeface="Calibri"/>
              </a:rPr>
              <a:t>Shoot the ball.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cs typeface="Calibri"/>
              </a:rPr>
              <a:t>Step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cs typeface="Calibri"/>
              </a:rPr>
              <a:t>One cycle of environment -&gt; Agent -&gt; action.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,Sans-Serif" panose="020B0604020202020204" pitchFamily="34" charset="0"/>
              <a:buChar char="•"/>
            </a:pPr>
            <a:r>
              <a:rPr lang="en-US" sz="1200" dirty="0">
                <a:cs typeface="Calibri"/>
              </a:rPr>
              <a:t>One game is comprised of one or more steps.</a:t>
            </a: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08EF8C31-800F-4982-8817-3C47F077D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1183" y="3016955"/>
            <a:ext cx="5772150" cy="2619375"/>
          </a:xfrm>
        </p:spPr>
      </p:pic>
    </p:spTree>
    <p:extLst>
      <p:ext uri="{BB962C8B-B14F-4D97-AF65-F5344CB8AC3E}">
        <p14:creationId xmlns:p14="http://schemas.microsoft.com/office/powerpoint/2010/main" val="754672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968C3-5129-A145-9C5E-04821FA12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Rule Based Agent: Direct Coding Approach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DD36427-D84C-4510-8448-C9949D10C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7271" y="1153572"/>
            <a:ext cx="7339577" cy="415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686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39A528-69CE-524A-9E07-82E5DDB71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5600" dirty="0"/>
              <a:t>Rule Based Agent : Offense &amp; Goalkeeper Actions</a:t>
            </a:r>
          </a:p>
        </p:txBody>
      </p:sp>
      <p:sp>
        <p:nvSpPr>
          <p:cNvPr id="6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D4F0F1ED-1FB4-5D47-A312-B822292747B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19" b="-2"/>
          <a:stretch/>
        </p:blipFill>
        <p:spPr>
          <a:xfrm>
            <a:off x="7161623" y="2080170"/>
            <a:ext cx="4348202" cy="41682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BD5F8C-6448-4004-8BF0-EBEAB1050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714" y="2080170"/>
            <a:ext cx="6176324" cy="416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563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39A528-69CE-524A-9E07-82E5DDB71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dirty="0"/>
              <a:t>Rule Based Agent : Defense Actions</a:t>
            </a:r>
          </a:p>
        </p:txBody>
      </p:sp>
      <p:sp>
        <p:nvSpPr>
          <p:cNvPr id="6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D9BFCF-64A4-43BF-B400-33592F274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489" y="2118543"/>
            <a:ext cx="4348202" cy="4489884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0F173784-9BE8-447A-82DF-1D8AD959CCB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452" y="2319019"/>
            <a:ext cx="5065059" cy="408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758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39A528-69CE-524A-9E07-82E5DDB71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dirty="0"/>
              <a:t>Rule Based Agent : Special Actions</a:t>
            </a:r>
          </a:p>
        </p:txBody>
      </p:sp>
      <p:sp>
        <p:nvSpPr>
          <p:cNvPr id="6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timeline&#10;&#10;Description automatically generated">
            <a:extLst>
              <a:ext uri="{FF2B5EF4-FFF2-40B4-BE49-F238E27FC236}">
                <a16:creationId xmlns:a16="http://schemas.microsoft.com/office/drawing/2014/main" id="{85BB75B1-E096-4B81-823A-1205E546EDD5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95" r="3" b="7607"/>
          <a:stretch/>
        </p:blipFill>
        <p:spPr>
          <a:xfrm>
            <a:off x="6637751" y="2118543"/>
            <a:ext cx="4910770" cy="44898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AF61AEE-1D02-499F-A6CF-7A3B9E0B2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023132"/>
            <a:ext cx="4792250" cy="466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159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305265DC-CF6B-4AE8-B3F3-2A7A16374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39A528-69CE-524A-9E07-82E5DDB71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00804"/>
            <a:ext cx="4391024" cy="1907884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Analysis</a:t>
            </a:r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D85E94BF-B2B0-2B42-8D50-A4327D9DAA30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13"/>
          <a:stretch/>
        </p:blipFill>
        <p:spPr>
          <a:xfrm>
            <a:off x="20" y="2"/>
            <a:ext cx="12191980" cy="3418853"/>
          </a:xfrm>
          <a:custGeom>
            <a:avLst/>
            <a:gdLst/>
            <a:ahLst/>
            <a:cxnLst/>
            <a:rect l="l" t="t" r="r" b="b"/>
            <a:pathLst>
              <a:path w="12192000" h="3418853">
                <a:moveTo>
                  <a:pt x="0" y="0"/>
                </a:moveTo>
                <a:lnTo>
                  <a:pt x="12192000" y="0"/>
                </a:lnTo>
                <a:lnTo>
                  <a:pt x="12192000" y="227978"/>
                </a:lnTo>
                <a:lnTo>
                  <a:pt x="12192000" y="2065168"/>
                </a:lnTo>
                <a:lnTo>
                  <a:pt x="12192000" y="3342653"/>
                </a:lnTo>
                <a:lnTo>
                  <a:pt x="9439275" y="3418853"/>
                </a:lnTo>
                <a:lnTo>
                  <a:pt x="5572127" y="3171203"/>
                </a:lnTo>
                <a:lnTo>
                  <a:pt x="0" y="3342653"/>
                </a:lnTo>
                <a:lnTo>
                  <a:pt x="0" y="2065168"/>
                </a:lnTo>
                <a:lnTo>
                  <a:pt x="0" y="227978"/>
                </a:lnTo>
                <a:close/>
              </a:path>
            </a:pathLst>
          </a:cu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37EA779C-87BF-454F-919D-A3DA98FD8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59818"/>
            <a:ext cx="12192000" cy="757168"/>
            <a:chOff x="0" y="2959818"/>
            <a:chExt cx="12192000" cy="757168"/>
          </a:xfrm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8C2E702-9A3E-420B-81FC-693685CAF6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AA40418-2F7D-4A2A-84C0-1A72B0307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64546-B26B-2748-A0F7-75399CFA1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4201" y="4197093"/>
            <a:ext cx="5692774" cy="1648849"/>
          </a:xfrm>
        </p:spPr>
        <p:txBody>
          <a:bodyPr>
            <a:normAutofit fontScale="92500" lnSpcReduction="10000"/>
          </a:bodyPr>
          <a:lstStyle/>
          <a:p>
            <a:pPr marL="0" indent="0" fontAlgn="base">
              <a:buNone/>
            </a:pPr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Here we performed some analysis on log file data loaded into pandas </a:t>
            </a:r>
            <a:r>
              <a:rPr lang="en-US" sz="2400" dirty="0" err="1">
                <a:solidFill>
                  <a:schemeClr val="bg1">
                    <a:alpha val="80000"/>
                  </a:schemeClr>
                </a:solidFill>
              </a:rPr>
              <a:t>dataframe</a:t>
            </a:r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; like gravity constant and step length of player to make the agent behave closer to the real game.</a:t>
            </a:r>
          </a:p>
          <a:p>
            <a:pPr marL="0" indent="0" fontAlgn="base">
              <a:buNone/>
            </a:pPr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Here Gravity Constant is 0.099</a:t>
            </a:r>
          </a:p>
        </p:txBody>
      </p:sp>
    </p:spTree>
    <p:extLst>
      <p:ext uri="{BB962C8B-B14F-4D97-AF65-F5344CB8AC3E}">
        <p14:creationId xmlns:p14="http://schemas.microsoft.com/office/powerpoint/2010/main" val="4280373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305265DC-CF6B-4AE8-B3F3-2A7A16374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39A528-69CE-524A-9E07-82E5DDB71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00804"/>
            <a:ext cx="4391024" cy="1907884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Analysis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767167E6-FA17-CA4C-82D7-EA20D2B7A86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" r="15522" b="1"/>
          <a:stretch/>
        </p:blipFill>
        <p:spPr>
          <a:xfrm>
            <a:off x="20" y="2"/>
            <a:ext cx="12191980" cy="3418853"/>
          </a:xfrm>
          <a:custGeom>
            <a:avLst/>
            <a:gdLst/>
            <a:ahLst/>
            <a:cxnLst/>
            <a:rect l="l" t="t" r="r" b="b"/>
            <a:pathLst>
              <a:path w="12192000" h="3418853">
                <a:moveTo>
                  <a:pt x="0" y="0"/>
                </a:moveTo>
                <a:lnTo>
                  <a:pt x="12192000" y="0"/>
                </a:lnTo>
                <a:lnTo>
                  <a:pt x="12192000" y="227978"/>
                </a:lnTo>
                <a:lnTo>
                  <a:pt x="12192000" y="2065168"/>
                </a:lnTo>
                <a:lnTo>
                  <a:pt x="12192000" y="3342653"/>
                </a:lnTo>
                <a:lnTo>
                  <a:pt x="9439275" y="3418853"/>
                </a:lnTo>
                <a:lnTo>
                  <a:pt x="5572127" y="3171203"/>
                </a:lnTo>
                <a:lnTo>
                  <a:pt x="0" y="3342653"/>
                </a:lnTo>
                <a:lnTo>
                  <a:pt x="0" y="2065168"/>
                </a:lnTo>
                <a:lnTo>
                  <a:pt x="0" y="227978"/>
                </a:lnTo>
                <a:close/>
              </a:path>
            </a:pathLst>
          </a:custGeom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37EA779C-87BF-454F-919D-A3DA98FD8A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59818"/>
            <a:ext cx="12192000" cy="757168"/>
            <a:chOff x="0" y="2959818"/>
            <a:chExt cx="12192000" cy="757168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8C2E702-9A3E-420B-81FC-693685CAF6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AA40418-2F7D-4A2A-84C0-1A72B0307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64546-B26B-2748-A0F7-75399CFA1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9224" y="4197093"/>
            <a:ext cx="6772275" cy="1907884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Here we performed some analysis on log file data loaded into pandas </a:t>
            </a:r>
            <a:r>
              <a:rPr lang="en-US" sz="2000" dirty="0" err="1">
                <a:solidFill>
                  <a:schemeClr val="bg1">
                    <a:alpha val="80000"/>
                  </a:schemeClr>
                </a:solidFill>
              </a:rPr>
              <a:t>dataframe</a:t>
            </a: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; like gravity constant and step length of player to make the agent behave closer to the real game.</a:t>
            </a:r>
          </a:p>
          <a:p>
            <a:pPr marL="0" indent="0" fontAlgn="base">
              <a:buNone/>
            </a:pPr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Here sprint speed is around 0.013 per step with ball.</a:t>
            </a:r>
          </a:p>
        </p:txBody>
      </p:sp>
    </p:spTree>
    <p:extLst>
      <p:ext uri="{BB962C8B-B14F-4D97-AF65-F5344CB8AC3E}">
        <p14:creationId xmlns:p14="http://schemas.microsoft.com/office/powerpoint/2010/main" val="1181776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760</Words>
  <Application>Microsoft Macintosh PowerPoint</Application>
  <PresentationFormat>Widescreen</PresentationFormat>
  <Paragraphs>120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Arial,Sans-Serif</vt:lpstr>
      <vt:lpstr>Calibri</vt:lpstr>
      <vt:lpstr>Calibri Light</vt:lpstr>
      <vt:lpstr>Office Theme</vt:lpstr>
      <vt:lpstr>Google Research Football with Manchester City F.C. (A Kaggle Competition)</vt:lpstr>
      <vt:lpstr>Summary</vt:lpstr>
      <vt:lpstr>Google Football Components</vt:lpstr>
      <vt:lpstr>Rule Based Agent: Direct Coding Approach</vt:lpstr>
      <vt:lpstr>Rule Based Agent : Offense &amp; Goalkeeper Actions</vt:lpstr>
      <vt:lpstr>Rule Based Agent : Defense Actions</vt:lpstr>
      <vt:lpstr>Rule Based Agent : Special Actions</vt:lpstr>
      <vt:lpstr>Analysis</vt:lpstr>
      <vt:lpstr>Analysis</vt:lpstr>
      <vt:lpstr>Rule Based Agent - Conclusion</vt:lpstr>
      <vt:lpstr>Neural Network</vt:lpstr>
      <vt:lpstr>Epsilon and Q-Value</vt:lpstr>
      <vt:lpstr>PowerPoint Presentation</vt:lpstr>
      <vt:lpstr>Multiple Layers</vt:lpstr>
      <vt:lpstr>Training the Model</vt:lpstr>
      <vt:lpstr>PowerPoint Presentation</vt:lpstr>
      <vt:lpstr>Pros and Cons</vt:lpstr>
      <vt:lpstr>Reinforcement Learning</vt:lpstr>
      <vt:lpstr>Impala Distributed Architecture</vt:lpstr>
      <vt:lpstr>SEED RL Architecture</vt:lpstr>
      <vt:lpstr>RL Training</vt:lpstr>
      <vt:lpstr>Rule Based vs RL Agent</vt:lpstr>
      <vt:lpstr>Sparse Rewards -Advanced Techniques</vt:lpstr>
      <vt:lpstr>RL Agent - Conclusion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Google Research Football with Manchester City F.C. (A Kaggle Competition)</dc:title>
  <dc:creator>Prasad Kulkarni</dc:creator>
  <cp:lastModifiedBy>Prasad Kulkarni</cp:lastModifiedBy>
  <cp:revision>5</cp:revision>
  <dcterms:created xsi:type="dcterms:W3CDTF">2020-12-09T21:57:12Z</dcterms:created>
  <dcterms:modified xsi:type="dcterms:W3CDTF">2021-06-02T02:29:49Z</dcterms:modified>
</cp:coreProperties>
</file>

<file path=docProps/thumbnail.jpeg>
</file>